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5"/>
  </p:notesMasterIdLst>
  <p:sldIdLst>
    <p:sldId id="256" r:id="rId5"/>
    <p:sldId id="257" r:id="rId6"/>
    <p:sldId id="320" r:id="rId7"/>
    <p:sldId id="258" r:id="rId8"/>
    <p:sldId id="289" r:id="rId9"/>
    <p:sldId id="328" r:id="rId10"/>
    <p:sldId id="262" r:id="rId11"/>
    <p:sldId id="339" r:id="rId12"/>
    <p:sldId id="319" r:id="rId13"/>
    <p:sldId id="322" r:id="rId14"/>
    <p:sldId id="342" r:id="rId15"/>
    <p:sldId id="341" r:id="rId16"/>
    <p:sldId id="343" r:id="rId17"/>
    <p:sldId id="344" r:id="rId18"/>
    <p:sldId id="345" r:id="rId19"/>
    <p:sldId id="346" r:id="rId20"/>
    <p:sldId id="323" r:id="rId21"/>
    <p:sldId id="340" r:id="rId22"/>
    <p:sldId id="329" r:id="rId23"/>
    <p:sldId id="337" r:id="rId24"/>
    <p:sldId id="336" r:id="rId25"/>
    <p:sldId id="274" r:id="rId26"/>
    <p:sldId id="287" r:id="rId27"/>
    <p:sldId id="330" r:id="rId28"/>
    <p:sldId id="331" r:id="rId29"/>
    <p:sldId id="332" r:id="rId30"/>
    <p:sldId id="333" r:id="rId31"/>
    <p:sldId id="334" r:id="rId32"/>
    <p:sldId id="283" r:id="rId33"/>
    <p:sldId id="284"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5E5E5E"/>
        </a:solidFill>
        <a:effectLst/>
        <a:uFillTx/>
        <a:latin typeface="+mj-lt"/>
        <a:ea typeface="+mj-ea"/>
        <a:cs typeface="+mj-cs"/>
        <a:sym typeface="Helvetica Neue"/>
      </a:defRPr>
    </a:lvl1pPr>
    <a:lvl2pPr marL="0" marR="0" indent="0" algn="ctr" defTabSz="243833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5E5E5E"/>
        </a:solidFill>
        <a:effectLst/>
        <a:uFillTx/>
        <a:latin typeface="+mj-lt"/>
        <a:ea typeface="+mj-ea"/>
        <a:cs typeface="+mj-cs"/>
        <a:sym typeface="Helvetica Neue"/>
      </a:defRPr>
    </a:lvl2pPr>
    <a:lvl3pPr marL="0" marR="0" indent="0" algn="ctr" defTabSz="243833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5E5E5E"/>
        </a:solidFill>
        <a:effectLst/>
        <a:uFillTx/>
        <a:latin typeface="+mj-lt"/>
        <a:ea typeface="+mj-ea"/>
        <a:cs typeface="+mj-cs"/>
        <a:sym typeface="Helvetica Neue"/>
      </a:defRPr>
    </a:lvl3pPr>
    <a:lvl4pPr marL="0" marR="0" indent="0" algn="ctr" defTabSz="243833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5E5E5E"/>
        </a:solidFill>
        <a:effectLst/>
        <a:uFillTx/>
        <a:latin typeface="+mj-lt"/>
        <a:ea typeface="+mj-ea"/>
        <a:cs typeface="+mj-cs"/>
        <a:sym typeface="Helvetica Neue"/>
      </a:defRPr>
    </a:lvl4pPr>
    <a:lvl5pPr marL="0" marR="0" indent="0" algn="ctr" defTabSz="243833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5E5E5E"/>
        </a:solidFill>
        <a:effectLst/>
        <a:uFillTx/>
        <a:latin typeface="+mj-lt"/>
        <a:ea typeface="+mj-ea"/>
        <a:cs typeface="+mj-cs"/>
        <a:sym typeface="Helvetica Neue"/>
      </a:defRPr>
    </a:lvl5pPr>
    <a:lvl6pPr marL="0" marR="0" indent="0" algn="ctr" defTabSz="243833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5E5E5E"/>
        </a:solidFill>
        <a:effectLst/>
        <a:uFillTx/>
        <a:latin typeface="+mj-lt"/>
        <a:ea typeface="+mj-ea"/>
        <a:cs typeface="+mj-cs"/>
        <a:sym typeface="Helvetica Neue"/>
      </a:defRPr>
    </a:lvl6pPr>
    <a:lvl7pPr marL="0" marR="0" indent="0" algn="ctr" defTabSz="243833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5E5E5E"/>
        </a:solidFill>
        <a:effectLst/>
        <a:uFillTx/>
        <a:latin typeface="+mj-lt"/>
        <a:ea typeface="+mj-ea"/>
        <a:cs typeface="+mj-cs"/>
        <a:sym typeface="Helvetica Neue"/>
      </a:defRPr>
    </a:lvl7pPr>
    <a:lvl8pPr marL="0" marR="0" indent="0" algn="ctr" defTabSz="243833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5E5E5E"/>
        </a:solidFill>
        <a:effectLst/>
        <a:uFillTx/>
        <a:latin typeface="+mj-lt"/>
        <a:ea typeface="+mj-ea"/>
        <a:cs typeface="+mj-cs"/>
        <a:sym typeface="Helvetica Neue"/>
      </a:defRPr>
    </a:lvl8pPr>
    <a:lvl9pPr marL="0" marR="0" indent="0" algn="ctr" defTabSz="243833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5E5E5E"/>
        </a:solidFill>
        <a:effectLst/>
        <a:uFillTx/>
        <a:latin typeface="+mj-lt"/>
        <a:ea typeface="+mj-ea"/>
        <a:cs typeface="+mj-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99D07A-D0DF-49A1-9B11-E3CB9FB068B6}" v="16" dt="2021-06-03T12:08:39.056"/>
    <p1510:client id="{B49450DD-9534-4C94-87E6-F272A5C0F7A5}" v="1" dt="2021-06-01T15:11:19.073"/>
    <p1510:client id="{E03ADC60-09D3-49CB-9736-22B018533BC4}" v="49" dt="2021-06-03T15:47:59.70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 styleId="{2708684C-4D16-4618-839F-0558EEFCDFE6}" styleName="">
    <a:tblBg/>
    <a:wholeTbl>
      <a:tcTxStyle b="off"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wholeTbl>
    <a:band2H>
      <a:tcTxStyle/>
      <a:tcStyle>
        <a:tcBdr/>
        <a:fill>
          <a:solidFill>
            <a:srgbClr val="FFFFFF"/>
          </a:solidFill>
        </a:fill>
      </a:tcStyle>
    </a:band2H>
    <a:firstCol>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firstCol>
    <a:lastRow>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508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lastRow>
    <a:firstRow>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254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guel Ángel Riaza" userId="S::miguelriaza@fundacioncanal.onmicrosoft.com::41e52312-fc7a-4267-b916-9d3c61ba76f2" providerId="AD" clId="Web-{4B99D07A-D0DF-49A1-9B11-E3CB9FB068B6}"/>
    <pc:docChg chg="modSld">
      <pc:chgData name="Miguel Ángel Riaza" userId="S::miguelriaza@fundacioncanal.onmicrosoft.com::41e52312-fc7a-4267-b916-9d3c61ba76f2" providerId="AD" clId="Web-{4B99D07A-D0DF-49A1-9B11-E3CB9FB068B6}" dt="2021-06-03T12:08:39.056" v="15" actId="1076"/>
      <pc:docMkLst>
        <pc:docMk/>
      </pc:docMkLst>
      <pc:sldChg chg="modSp">
        <pc:chgData name="Miguel Ángel Riaza" userId="S::miguelriaza@fundacioncanal.onmicrosoft.com::41e52312-fc7a-4267-b916-9d3c61ba76f2" providerId="AD" clId="Web-{4B99D07A-D0DF-49A1-9B11-E3CB9FB068B6}" dt="2021-06-03T12:03:54.269" v="2" actId="1076"/>
        <pc:sldMkLst>
          <pc:docMk/>
          <pc:sldMk cId="1568660069" sldId="289"/>
        </pc:sldMkLst>
        <pc:picChg chg="mod">
          <ac:chgData name="Miguel Ángel Riaza" userId="S::miguelriaza@fundacioncanal.onmicrosoft.com::41e52312-fc7a-4267-b916-9d3c61ba76f2" providerId="AD" clId="Web-{4B99D07A-D0DF-49A1-9B11-E3CB9FB068B6}" dt="2021-06-03T12:03:54.269" v="2" actId="1076"/>
          <ac:picMkLst>
            <pc:docMk/>
            <pc:sldMk cId="1568660069" sldId="289"/>
            <ac:picMk id="5" creationId="{B5F94258-ACDF-40C3-99FC-FF608B0300C9}"/>
          </ac:picMkLst>
        </pc:picChg>
      </pc:sldChg>
      <pc:sldChg chg="modSp">
        <pc:chgData name="Miguel Ángel Riaza" userId="S::miguelriaza@fundacioncanal.onmicrosoft.com::41e52312-fc7a-4267-b916-9d3c61ba76f2" providerId="AD" clId="Web-{4B99D07A-D0DF-49A1-9B11-E3CB9FB068B6}" dt="2021-06-03T12:08:39.056" v="15" actId="1076"/>
        <pc:sldMkLst>
          <pc:docMk/>
          <pc:sldMk cId="3789878958" sldId="328"/>
        </pc:sldMkLst>
        <pc:spChg chg="mod">
          <ac:chgData name="Miguel Ángel Riaza" userId="S::miguelriaza@fundacioncanal.onmicrosoft.com::41e52312-fc7a-4267-b916-9d3c61ba76f2" providerId="AD" clId="Web-{4B99D07A-D0DF-49A1-9B11-E3CB9FB068B6}" dt="2021-06-03T12:08:35.119" v="13" actId="1076"/>
          <ac:spMkLst>
            <pc:docMk/>
            <pc:sldMk cId="3789878958" sldId="328"/>
            <ac:spMk id="181" creationId="{00000000-0000-0000-0000-000000000000}"/>
          </ac:spMkLst>
        </pc:spChg>
        <pc:picChg chg="mod">
          <ac:chgData name="Miguel Ángel Riaza" userId="S::miguelriaza@fundacioncanal.onmicrosoft.com::41e52312-fc7a-4267-b916-9d3c61ba76f2" providerId="AD" clId="Web-{4B99D07A-D0DF-49A1-9B11-E3CB9FB068B6}" dt="2021-06-03T12:08:39.056" v="15" actId="1076"/>
          <ac:picMkLst>
            <pc:docMk/>
            <pc:sldMk cId="3789878958" sldId="328"/>
            <ac:picMk id="6" creationId="{83C23437-8458-4248-A3AF-CC3E3E0079F0}"/>
          </ac:picMkLst>
        </pc:picChg>
      </pc:sldChg>
      <pc:sldChg chg="modSp">
        <pc:chgData name="Miguel Ángel Riaza" userId="S::miguelriaza@fundacioncanal.onmicrosoft.com::41e52312-fc7a-4267-b916-9d3c61ba76f2" providerId="AD" clId="Web-{4B99D07A-D0DF-49A1-9B11-E3CB9FB068B6}" dt="2021-06-03T12:04:24.238" v="6" actId="1076"/>
        <pc:sldMkLst>
          <pc:docMk/>
          <pc:sldMk cId="54155622" sldId="329"/>
        </pc:sldMkLst>
        <pc:picChg chg="mod">
          <ac:chgData name="Miguel Ángel Riaza" userId="S::miguelriaza@fundacioncanal.onmicrosoft.com::41e52312-fc7a-4267-b916-9d3c61ba76f2" providerId="AD" clId="Web-{4B99D07A-D0DF-49A1-9B11-E3CB9FB068B6}" dt="2021-06-03T12:04:24.238" v="6" actId="1076"/>
          <ac:picMkLst>
            <pc:docMk/>
            <pc:sldMk cId="54155622" sldId="329"/>
            <ac:picMk id="5" creationId="{1DDCFA06-75D4-423A-B6EC-A1C1B84BE040}"/>
          </ac:picMkLst>
        </pc:picChg>
      </pc:sldChg>
      <pc:sldChg chg="modSp">
        <pc:chgData name="Miguel Ángel Riaza" userId="S::miguelriaza@fundacioncanal.onmicrosoft.com::41e52312-fc7a-4267-b916-9d3c61ba76f2" providerId="AD" clId="Web-{4B99D07A-D0DF-49A1-9B11-E3CB9FB068B6}" dt="2021-06-03T12:07:29.305" v="8" actId="1076"/>
        <pc:sldMkLst>
          <pc:docMk/>
          <pc:sldMk cId="1825580571" sldId="330"/>
        </pc:sldMkLst>
        <pc:picChg chg="mod">
          <ac:chgData name="Miguel Ángel Riaza" userId="S::miguelriaza@fundacioncanal.onmicrosoft.com::41e52312-fc7a-4267-b916-9d3c61ba76f2" providerId="AD" clId="Web-{4B99D07A-D0DF-49A1-9B11-E3CB9FB068B6}" dt="2021-06-03T12:07:29.305" v="8" actId="1076"/>
          <ac:picMkLst>
            <pc:docMk/>
            <pc:sldMk cId="1825580571" sldId="330"/>
            <ac:picMk id="7" creationId="{EB811D55-22B7-4CC3-AD92-2304CC00C7DB}"/>
          </ac:picMkLst>
        </pc:picChg>
      </pc:sldChg>
      <pc:sldChg chg="modSp">
        <pc:chgData name="Miguel Ángel Riaza" userId="S::miguelriaza@fundacioncanal.onmicrosoft.com::41e52312-fc7a-4267-b916-9d3c61ba76f2" providerId="AD" clId="Web-{4B99D07A-D0DF-49A1-9B11-E3CB9FB068B6}" dt="2021-06-03T12:07:20.976" v="7" actId="1076"/>
        <pc:sldMkLst>
          <pc:docMk/>
          <pc:sldMk cId="673881676" sldId="332"/>
        </pc:sldMkLst>
        <pc:picChg chg="mod">
          <ac:chgData name="Miguel Ángel Riaza" userId="S::miguelriaza@fundacioncanal.onmicrosoft.com::41e52312-fc7a-4267-b916-9d3c61ba76f2" providerId="AD" clId="Web-{4B99D07A-D0DF-49A1-9B11-E3CB9FB068B6}" dt="2021-06-03T12:07:20.976" v="7" actId="1076"/>
          <ac:picMkLst>
            <pc:docMk/>
            <pc:sldMk cId="673881676" sldId="332"/>
            <ac:picMk id="3" creationId="{D4769B74-8A4E-4B5E-9D51-D186919F21B6}"/>
          </ac:picMkLst>
        </pc:picChg>
      </pc:sldChg>
      <pc:sldChg chg="modSp">
        <pc:chgData name="Miguel Ángel Riaza" userId="S::miguelriaza@fundacioncanal.onmicrosoft.com::41e52312-fc7a-4267-b916-9d3c61ba76f2" providerId="AD" clId="Web-{4B99D07A-D0DF-49A1-9B11-E3CB9FB068B6}" dt="2021-06-03T12:04:10.550" v="5" actId="1076"/>
        <pc:sldMkLst>
          <pc:docMk/>
          <pc:sldMk cId="3309627522" sldId="343"/>
        </pc:sldMkLst>
        <pc:picChg chg="mod">
          <ac:chgData name="Miguel Ángel Riaza" userId="S::miguelriaza@fundacioncanal.onmicrosoft.com::41e52312-fc7a-4267-b916-9d3c61ba76f2" providerId="AD" clId="Web-{4B99D07A-D0DF-49A1-9B11-E3CB9FB068B6}" dt="2021-06-03T12:04:09.316" v="4" actId="1076"/>
          <ac:picMkLst>
            <pc:docMk/>
            <pc:sldMk cId="3309627522" sldId="343"/>
            <ac:picMk id="2" creationId="{9B0312C2-F32E-4574-9F60-81636D8FEA6E}"/>
          </ac:picMkLst>
        </pc:picChg>
        <pc:picChg chg="mod">
          <ac:chgData name="Miguel Ángel Riaza" userId="S::miguelriaza@fundacioncanal.onmicrosoft.com::41e52312-fc7a-4267-b916-9d3c61ba76f2" providerId="AD" clId="Web-{4B99D07A-D0DF-49A1-9B11-E3CB9FB068B6}" dt="2021-06-03T12:04:10.550" v="5" actId="1076"/>
          <ac:picMkLst>
            <pc:docMk/>
            <pc:sldMk cId="3309627522" sldId="343"/>
            <ac:picMk id="3" creationId="{845A8D63-2116-4D53-8EB4-1D1A02DAD70D}"/>
          </ac:picMkLst>
        </pc:picChg>
      </pc:sldChg>
    </pc:docChg>
  </pc:docChgLst>
  <pc:docChgLst>
    <pc:chgData name="Miguel Ángel Riaza" userId="S::miguelriaza@fundacioncanal.onmicrosoft.com::41e52312-fc7a-4267-b916-9d3c61ba76f2" providerId="AD" clId="Web-{E03ADC60-09D3-49CB-9736-22B018533BC4}"/>
    <pc:docChg chg="modSld">
      <pc:chgData name="Miguel Ángel Riaza" userId="S::miguelriaza@fundacioncanal.onmicrosoft.com::41e52312-fc7a-4267-b916-9d3c61ba76f2" providerId="AD" clId="Web-{E03ADC60-09D3-49CB-9736-22B018533BC4}" dt="2021-06-03T15:47:59.700" v="16" actId="20577"/>
      <pc:docMkLst>
        <pc:docMk/>
      </pc:docMkLst>
      <pc:sldChg chg="modSp">
        <pc:chgData name="Miguel Ángel Riaza" userId="S::miguelriaza@fundacioncanal.onmicrosoft.com::41e52312-fc7a-4267-b916-9d3c61ba76f2" providerId="AD" clId="Web-{E03ADC60-09D3-49CB-9736-22B018533BC4}" dt="2021-06-03T15:46:58.495" v="1" actId="20577"/>
        <pc:sldMkLst>
          <pc:docMk/>
          <pc:sldMk cId="2703990929" sldId="319"/>
        </pc:sldMkLst>
        <pc:spChg chg="mod">
          <ac:chgData name="Miguel Ángel Riaza" userId="S::miguelriaza@fundacioncanal.onmicrosoft.com::41e52312-fc7a-4267-b916-9d3c61ba76f2" providerId="AD" clId="Web-{E03ADC60-09D3-49CB-9736-22B018533BC4}" dt="2021-06-03T15:46:58.495" v="1" actId="20577"/>
          <ac:spMkLst>
            <pc:docMk/>
            <pc:sldMk cId="2703990929" sldId="319"/>
            <ac:spMk id="179" creationId="{00000000-0000-0000-0000-000000000000}"/>
          </ac:spMkLst>
        </pc:spChg>
      </pc:sldChg>
      <pc:sldChg chg="modSp">
        <pc:chgData name="Miguel Ángel Riaza" userId="S::miguelriaza@fundacioncanal.onmicrosoft.com::41e52312-fc7a-4267-b916-9d3c61ba76f2" providerId="AD" clId="Web-{E03ADC60-09D3-49CB-9736-22B018533BC4}" dt="2021-06-03T15:47:00.745" v="2" actId="20577"/>
        <pc:sldMkLst>
          <pc:docMk/>
          <pc:sldMk cId="2847629396" sldId="322"/>
        </pc:sldMkLst>
        <pc:spChg chg="mod">
          <ac:chgData name="Miguel Ángel Riaza" userId="S::miguelriaza@fundacioncanal.onmicrosoft.com::41e52312-fc7a-4267-b916-9d3c61ba76f2" providerId="AD" clId="Web-{E03ADC60-09D3-49CB-9736-22B018533BC4}" dt="2021-06-03T15:47:00.745" v="2" actId="20577"/>
          <ac:spMkLst>
            <pc:docMk/>
            <pc:sldMk cId="2847629396" sldId="322"/>
            <ac:spMk id="179" creationId="{00000000-0000-0000-0000-000000000000}"/>
          </ac:spMkLst>
        </pc:spChg>
      </pc:sldChg>
      <pc:sldChg chg="modSp">
        <pc:chgData name="Miguel Ángel Riaza" userId="S::miguelriaza@fundacioncanal.onmicrosoft.com::41e52312-fc7a-4267-b916-9d3c61ba76f2" providerId="AD" clId="Web-{E03ADC60-09D3-49CB-9736-22B018533BC4}" dt="2021-06-03T15:47:49.356" v="11" actId="20577"/>
        <pc:sldMkLst>
          <pc:docMk/>
          <pc:sldMk cId="3712854167" sldId="323"/>
        </pc:sldMkLst>
        <pc:spChg chg="mod">
          <ac:chgData name="Miguel Ángel Riaza" userId="S::miguelriaza@fundacioncanal.onmicrosoft.com::41e52312-fc7a-4267-b916-9d3c61ba76f2" providerId="AD" clId="Web-{E03ADC60-09D3-49CB-9736-22B018533BC4}" dt="2021-06-03T15:47:49.356" v="11" actId="20577"/>
          <ac:spMkLst>
            <pc:docMk/>
            <pc:sldMk cId="3712854167" sldId="323"/>
            <ac:spMk id="179" creationId="{00000000-0000-0000-0000-000000000000}"/>
          </ac:spMkLst>
        </pc:spChg>
      </pc:sldChg>
      <pc:sldChg chg="modSp">
        <pc:chgData name="Miguel Ángel Riaza" userId="S::miguelriaza@fundacioncanal.onmicrosoft.com::41e52312-fc7a-4267-b916-9d3c61ba76f2" providerId="AD" clId="Web-{E03ADC60-09D3-49CB-9736-22B018533BC4}" dt="2021-06-03T15:47:53.606" v="13" actId="20577"/>
        <pc:sldMkLst>
          <pc:docMk/>
          <pc:sldMk cId="54155622" sldId="329"/>
        </pc:sldMkLst>
        <pc:spChg chg="mod">
          <ac:chgData name="Miguel Ángel Riaza" userId="S::miguelriaza@fundacioncanal.onmicrosoft.com::41e52312-fc7a-4267-b916-9d3c61ba76f2" providerId="AD" clId="Web-{E03ADC60-09D3-49CB-9736-22B018533BC4}" dt="2021-06-03T15:47:53.606" v="13" actId="20577"/>
          <ac:spMkLst>
            <pc:docMk/>
            <pc:sldMk cId="54155622" sldId="329"/>
            <ac:spMk id="179" creationId="{00000000-0000-0000-0000-000000000000}"/>
          </ac:spMkLst>
        </pc:spChg>
      </pc:sldChg>
      <pc:sldChg chg="modSp">
        <pc:chgData name="Miguel Ángel Riaza" userId="S::miguelriaza@fundacioncanal.onmicrosoft.com::41e52312-fc7a-4267-b916-9d3c61ba76f2" providerId="AD" clId="Web-{E03ADC60-09D3-49CB-9736-22B018533BC4}" dt="2021-06-03T15:47:59.700" v="16" actId="20577"/>
        <pc:sldMkLst>
          <pc:docMk/>
          <pc:sldMk cId="210312346" sldId="336"/>
        </pc:sldMkLst>
        <pc:spChg chg="mod">
          <ac:chgData name="Miguel Ángel Riaza" userId="S::miguelriaza@fundacioncanal.onmicrosoft.com::41e52312-fc7a-4267-b916-9d3c61ba76f2" providerId="AD" clId="Web-{E03ADC60-09D3-49CB-9736-22B018533BC4}" dt="2021-06-03T15:47:59.700" v="16" actId="20577"/>
          <ac:spMkLst>
            <pc:docMk/>
            <pc:sldMk cId="210312346" sldId="336"/>
            <ac:spMk id="179" creationId="{00000000-0000-0000-0000-000000000000}"/>
          </ac:spMkLst>
        </pc:spChg>
      </pc:sldChg>
      <pc:sldChg chg="modSp">
        <pc:chgData name="Miguel Ángel Riaza" userId="S::miguelriaza@fundacioncanal.onmicrosoft.com::41e52312-fc7a-4267-b916-9d3c61ba76f2" providerId="AD" clId="Web-{E03ADC60-09D3-49CB-9736-22B018533BC4}" dt="2021-06-03T15:47:56.419" v="15" actId="20577"/>
        <pc:sldMkLst>
          <pc:docMk/>
          <pc:sldMk cId="2902386122" sldId="337"/>
        </pc:sldMkLst>
        <pc:spChg chg="mod">
          <ac:chgData name="Miguel Ángel Riaza" userId="S::miguelriaza@fundacioncanal.onmicrosoft.com::41e52312-fc7a-4267-b916-9d3c61ba76f2" providerId="AD" clId="Web-{E03ADC60-09D3-49CB-9736-22B018533BC4}" dt="2021-06-03T15:47:56.419" v="15" actId="20577"/>
          <ac:spMkLst>
            <pc:docMk/>
            <pc:sldMk cId="2902386122" sldId="337"/>
            <ac:spMk id="179" creationId="{00000000-0000-0000-0000-000000000000}"/>
          </ac:spMkLst>
        </pc:spChg>
      </pc:sldChg>
      <pc:sldChg chg="modSp">
        <pc:chgData name="Miguel Ángel Riaza" userId="S::miguelriaza@fundacioncanal.onmicrosoft.com::41e52312-fc7a-4267-b916-9d3c61ba76f2" providerId="AD" clId="Web-{E03ADC60-09D3-49CB-9736-22B018533BC4}" dt="2021-06-03T15:46:54.183" v="0" actId="20577"/>
        <pc:sldMkLst>
          <pc:docMk/>
          <pc:sldMk cId="1076625832" sldId="339"/>
        </pc:sldMkLst>
        <pc:spChg chg="mod">
          <ac:chgData name="Miguel Ángel Riaza" userId="S::miguelriaza@fundacioncanal.onmicrosoft.com::41e52312-fc7a-4267-b916-9d3c61ba76f2" providerId="AD" clId="Web-{E03ADC60-09D3-49CB-9736-22B018533BC4}" dt="2021-06-03T15:46:54.183" v="0" actId="20577"/>
          <ac:spMkLst>
            <pc:docMk/>
            <pc:sldMk cId="1076625832" sldId="339"/>
            <ac:spMk id="4" creationId="{E79C4EFF-2132-4F0C-95D3-E291D82E7813}"/>
          </ac:spMkLst>
        </pc:spChg>
      </pc:sldChg>
      <pc:sldChg chg="modSp">
        <pc:chgData name="Miguel Ángel Riaza" userId="S::miguelriaza@fundacioncanal.onmicrosoft.com::41e52312-fc7a-4267-b916-9d3c61ba76f2" providerId="AD" clId="Web-{E03ADC60-09D3-49CB-9736-22B018533BC4}" dt="2021-06-03T15:47:51.450" v="12" actId="20577"/>
        <pc:sldMkLst>
          <pc:docMk/>
          <pc:sldMk cId="1473336819" sldId="340"/>
        </pc:sldMkLst>
        <pc:spChg chg="mod">
          <ac:chgData name="Miguel Ángel Riaza" userId="S::miguelriaza@fundacioncanal.onmicrosoft.com::41e52312-fc7a-4267-b916-9d3c61ba76f2" providerId="AD" clId="Web-{E03ADC60-09D3-49CB-9736-22B018533BC4}" dt="2021-06-03T15:47:51.450" v="12" actId="20577"/>
          <ac:spMkLst>
            <pc:docMk/>
            <pc:sldMk cId="1473336819" sldId="340"/>
            <ac:spMk id="179" creationId="{00000000-0000-0000-0000-000000000000}"/>
          </ac:spMkLst>
        </pc:spChg>
      </pc:sldChg>
      <pc:sldChg chg="modSp">
        <pc:chgData name="Miguel Ángel Riaza" userId="S::miguelriaza@fundacioncanal.onmicrosoft.com::41e52312-fc7a-4267-b916-9d3c61ba76f2" providerId="AD" clId="Web-{E03ADC60-09D3-49CB-9736-22B018533BC4}" dt="2021-06-03T15:47:07.386" v="4" actId="20577"/>
        <pc:sldMkLst>
          <pc:docMk/>
          <pc:sldMk cId="1813487142" sldId="341"/>
        </pc:sldMkLst>
        <pc:spChg chg="mod">
          <ac:chgData name="Miguel Ángel Riaza" userId="S::miguelriaza@fundacioncanal.onmicrosoft.com::41e52312-fc7a-4267-b916-9d3c61ba76f2" providerId="AD" clId="Web-{E03ADC60-09D3-49CB-9736-22B018533BC4}" dt="2021-06-03T15:47:07.386" v="4" actId="20577"/>
          <ac:spMkLst>
            <pc:docMk/>
            <pc:sldMk cId="1813487142" sldId="341"/>
            <ac:spMk id="2" creationId="{A7FCB733-8506-4811-B208-F6B283C814CF}"/>
          </ac:spMkLst>
        </pc:spChg>
      </pc:sldChg>
      <pc:sldChg chg="modSp">
        <pc:chgData name="Miguel Ángel Riaza" userId="S::miguelriaza@fundacioncanal.onmicrosoft.com::41e52312-fc7a-4267-b916-9d3c61ba76f2" providerId="AD" clId="Web-{E03ADC60-09D3-49CB-9736-22B018533BC4}" dt="2021-06-03T15:47:03.120" v="3" actId="20577"/>
        <pc:sldMkLst>
          <pc:docMk/>
          <pc:sldMk cId="1522709530" sldId="342"/>
        </pc:sldMkLst>
        <pc:spChg chg="mod">
          <ac:chgData name="Miguel Ángel Riaza" userId="S::miguelriaza@fundacioncanal.onmicrosoft.com::41e52312-fc7a-4267-b916-9d3c61ba76f2" providerId="AD" clId="Web-{E03ADC60-09D3-49CB-9736-22B018533BC4}" dt="2021-06-03T15:47:03.120" v="3" actId="20577"/>
          <ac:spMkLst>
            <pc:docMk/>
            <pc:sldMk cId="1522709530" sldId="342"/>
            <ac:spMk id="179" creationId="{00000000-0000-0000-0000-000000000000}"/>
          </ac:spMkLst>
        </pc:spChg>
      </pc:sldChg>
      <pc:sldChg chg="addSp delSp modSp">
        <pc:chgData name="Miguel Ángel Riaza" userId="S::miguelriaza@fundacioncanal.onmicrosoft.com::41e52312-fc7a-4267-b916-9d3c61ba76f2" providerId="AD" clId="Web-{E03ADC60-09D3-49CB-9736-22B018533BC4}" dt="2021-06-03T15:47:39.965" v="7" actId="20577"/>
        <pc:sldMkLst>
          <pc:docMk/>
          <pc:sldMk cId="3309627522" sldId="343"/>
        </pc:sldMkLst>
        <pc:spChg chg="add mod">
          <ac:chgData name="Miguel Ángel Riaza" userId="S::miguelriaza@fundacioncanal.onmicrosoft.com::41e52312-fc7a-4267-b916-9d3c61ba76f2" providerId="AD" clId="Web-{E03ADC60-09D3-49CB-9736-22B018533BC4}" dt="2021-06-03T15:47:39.965" v="7" actId="20577"/>
          <ac:spMkLst>
            <pc:docMk/>
            <pc:sldMk cId="3309627522" sldId="343"/>
            <ac:spMk id="4" creationId="{281F35EA-4DDF-474E-B5B1-66952973594A}"/>
          </ac:spMkLst>
        </pc:spChg>
        <pc:spChg chg="del">
          <ac:chgData name="Miguel Ángel Riaza" userId="S::miguelriaza@fundacioncanal.onmicrosoft.com::41e52312-fc7a-4267-b916-9d3c61ba76f2" providerId="AD" clId="Web-{E03ADC60-09D3-49CB-9736-22B018533BC4}" dt="2021-06-03T15:47:23.027" v="5"/>
          <ac:spMkLst>
            <pc:docMk/>
            <pc:sldMk cId="3309627522" sldId="343"/>
            <ac:spMk id="179" creationId="{00000000-0000-0000-0000-000000000000}"/>
          </ac:spMkLst>
        </pc:spChg>
      </pc:sldChg>
      <pc:sldChg chg="modSp">
        <pc:chgData name="Miguel Ángel Riaza" userId="S::miguelriaza@fundacioncanal.onmicrosoft.com::41e52312-fc7a-4267-b916-9d3c61ba76f2" providerId="AD" clId="Web-{E03ADC60-09D3-49CB-9736-22B018533BC4}" dt="2021-06-03T15:47:42.340" v="8" actId="20577"/>
        <pc:sldMkLst>
          <pc:docMk/>
          <pc:sldMk cId="2926481264" sldId="344"/>
        </pc:sldMkLst>
        <pc:spChg chg="mod">
          <ac:chgData name="Miguel Ángel Riaza" userId="S::miguelriaza@fundacioncanal.onmicrosoft.com::41e52312-fc7a-4267-b916-9d3c61ba76f2" providerId="AD" clId="Web-{E03ADC60-09D3-49CB-9736-22B018533BC4}" dt="2021-06-03T15:47:42.340" v="8" actId="20577"/>
          <ac:spMkLst>
            <pc:docMk/>
            <pc:sldMk cId="2926481264" sldId="344"/>
            <ac:spMk id="179" creationId="{00000000-0000-0000-0000-000000000000}"/>
          </ac:spMkLst>
        </pc:spChg>
      </pc:sldChg>
      <pc:sldChg chg="modSp">
        <pc:chgData name="Miguel Ángel Riaza" userId="S::miguelriaza@fundacioncanal.onmicrosoft.com::41e52312-fc7a-4267-b916-9d3c61ba76f2" providerId="AD" clId="Web-{E03ADC60-09D3-49CB-9736-22B018533BC4}" dt="2021-06-03T15:47:44.543" v="9" actId="20577"/>
        <pc:sldMkLst>
          <pc:docMk/>
          <pc:sldMk cId="2041151682" sldId="345"/>
        </pc:sldMkLst>
        <pc:spChg chg="mod">
          <ac:chgData name="Miguel Ángel Riaza" userId="S::miguelriaza@fundacioncanal.onmicrosoft.com::41e52312-fc7a-4267-b916-9d3c61ba76f2" providerId="AD" clId="Web-{E03ADC60-09D3-49CB-9736-22B018533BC4}" dt="2021-06-03T15:47:44.543" v="9" actId="20577"/>
          <ac:spMkLst>
            <pc:docMk/>
            <pc:sldMk cId="2041151682" sldId="345"/>
            <ac:spMk id="179" creationId="{00000000-0000-0000-0000-000000000000}"/>
          </ac:spMkLst>
        </pc:spChg>
      </pc:sldChg>
      <pc:sldChg chg="modSp">
        <pc:chgData name="Miguel Ángel Riaza" userId="S::miguelriaza@fundacioncanal.onmicrosoft.com::41e52312-fc7a-4267-b916-9d3c61ba76f2" providerId="AD" clId="Web-{E03ADC60-09D3-49CB-9736-22B018533BC4}" dt="2021-06-03T15:47:47.043" v="10" actId="20577"/>
        <pc:sldMkLst>
          <pc:docMk/>
          <pc:sldMk cId="2802369833" sldId="346"/>
        </pc:sldMkLst>
        <pc:spChg chg="mod">
          <ac:chgData name="Miguel Ángel Riaza" userId="S::miguelriaza@fundacioncanal.onmicrosoft.com::41e52312-fc7a-4267-b916-9d3c61ba76f2" providerId="AD" clId="Web-{E03ADC60-09D3-49CB-9736-22B018533BC4}" dt="2021-06-03T15:47:47.043" v="10" actId="20577"/>
          <ac:spMkLst>
            <pc:docMk/>
            <pc:sldMk cId="2802369833" sldId="346"/>
            <ac:spMk id="179" creationId="{00000000-0000-0000-0000-000000000000}"/>
          </ac:spMkLst>
        </pc:spChg>
      </pc:sldChg>
    </pc:docChg>
  </pc:docChgLst>
  <pc:docChgLst>
    <pc:chgData name="Ernesto Lluch" userId="f2f9dbef-d5e3-4285-9ac4-23d43cb4cd38" providerId="ADAL" clId="{B49450DD-9534-4C94-87E6-F272A5C0F7A5}"/>
    <pc:docChg chg="custSel modSld modMainMaster">
      <pc:chgData name="Ernesto Lluch" userId="f2f9dbef-d5e3-4285-9ac4-23d43cb4cd38" providerId="ADAL" clId="{B49450DD-9534-4C94-87E6-F272A5C0F7A5}" dt="2021-06-01T15:21:15.154" v="148" actId="2"/>
      <pc:docMkLst>
        <pc:docMk/>
      </pc:docMkLst>
      <pc:sldChg chg="modSp mod">
        <pc:chgData name="Ernesto Lluch" userId="f2f9dbef-d5e3-4285-9ac4-23d43cb4cd38" providerId="ADAL" clId="{B49450DD-9534-4C94-87E6-F272A5C0F7A5}" dt="2021-06-01T15:20:11.217" v="101" actId="2"/>
        <pc:sldMkLst>
          <pc:docMk/>
          <pc:sldMk cId="0" sldId="256"/>
        </pc:sldMkLst>
        <pc:spChg chg="mod">
          <ac:chgData name="Ernesto Lluch" userId="f2f9dbef-d5e3-4285-9ac4-23d43cb4cd38" providerId="ADAL" clId="{B49450DD-9534-4C94-87E6-F272A5C0F7A5}" dt="2021-06-01T15:20:11.217" v="101" actId="2"/>
          <ac:spMkLst>
            <pc:docMk/>
            <pc:sldMk cId="0" sldId="256"/>
            <ac:spMk id="160" creationId="{00000000-0000-0000-0000-000000000000}"/>
          </ac:spMkLst>
        </pc:spChg>
      </pc:sldChg>
      <pc:sldChg chg="modSp mod">
        <pc:chgData name="Ernesto Lluch" userId="f2f9dbef-d5e3-4285-9ac4-23d43cb4cd38" providerId="ADAL" clId="{B49450DD-9534-4C94-87E6-F272A5C0F7A5}" dt="2021-06-01T15:20:40.523" v="105" actId="2"/>
        <pc:sldMkLst>
          <pc:docMk/>
          <pc:sldMk cId="0" sldId="258"/>
        </pc:sldMkLst>
        <pc:spChg chg="mod">
          <ac:chgData name="Ernesto Lluch" userId="f2f9dbef-d5e3-4285-9ac4-23d43cb4cd38" providerId="ADAL" clId="{B49450DD-9534-4C94-87E6-F272A5C0F7A5}" dt="2021-06-01T15:20:40.523" v="105" actId="2"/>
          <ac:spMkLst>
            <pc:docMk/>
            <pc:sldMk cId="0" sldId="258"/>
            <ac:spMk id="168" creationId="{00000000-0000-0000-0000-000000000000}"/>
          </ac:spMkLst>
        </pc:spChg>
      </pc:sldChg>
      <pc:sldChg chg="modSp mod">
        <pc:chgData name="Ernesto Lluch" userId="f2f9dbef-d5e3-4285-9ac4-23d43cb4cd38" providerId="ADAL" clId="{B49450DD-9534-4C94-87E6-F272A5C0F7A5}" dt="2021-06-01T15:20:46.472" v="115" actId="2"/>
        <pc:sldMkLst>
          <pc:docMk/>
          <pc:sldMk cId="0" sldId="262"/>
        </pc:sldMkLst>
        <pc:spChg chg="mod">
          <ac:chgData name="Ernesto Lluch" userId="f2f9dbef-d5e3-4285-9ac4-23d43cb4cd38" providerId="ADAL" clId="{B49450DD-9534-4C94-87E6-F272A5C0F7A5}" dt="2021-06-01T15:20:46.472" v="115" actId="2"/>
          <ac:spMkLst>
            <pc:docMk/>
            <pc:sldMk cId="0" sldId="262"/>
            <ac:spMk id="185" creationId="{00000000-0000-0000-0000-000000000000}"/>
          </ac:spMkLst>
        </pc:spChg>
      </pc:sldChg>
      <pc:sldChg chg="modSp mod">
        <pc:chgData name="Ernesto Lluch" userId="f2f9dbef-d5e3-4285-9ac4-23d43cb4cd38" providerId="ADAL" clId="{B49450DD-9534-4C94-87E6-F272A5C0F7A5}" dt="2021-06-01T15:21:02.636" v="133" actId="2"/>
        <pc:sldMkLst>
          <pc:docMk/>
          <pc:sldMk cId="0" sldId="274"/>
        </pc:sldMkLst>
        <pc:spChg chg="mod">
          <ac:chgData name="Ernesto Lluch" userId="f2f9dbef-d5e3-4285-9ac4-23d43cb4cd38" providerId="ADAL" clId="{B49450DD-9534-4C94-87E6-F272A5C0F7A5}" dt="2021-06-01T15:21:02.636" v="133" actId="2"/>
          <ac:spMkLst>
            <pc:docMk/>
            <pc:sldMk cId="0" sldId="274"/>
            <ac:spMk id="234" creationId="{00000000-0000-0000-0000-000000000000}"/>
          </ac:spMkLst>
        </pc:spChg>
      </pc:sldChg>
      <pc:sldChg chg="modSp mod">
        <pc:chgData name="Ernesto Lluch" userId="f2f9dbef-d5e3-4285-9ac4-23d43cb4cd38" providerId="ADAL" clId="{B49450DD-9534-4C94-87E6-F272A5C0F7A5}" dt="2021-06-01T15:21:15.154" v="148" actId="2"/>
        <pc:sldMkLst>
          <pc:docMk/>
          <pc:sldMk cId="0" sldId="283"/>
        </pc:sldMkLst>
        <pc:spChg chg="mod">
          <ac:chgData name="Ernesto Lluch" userId="f2f9dbef-d5e3-4285-9ac4-23d43cb4cd38" providerId="ADAL" clId="{B49450DD-9534-4C94-87E6-F272A5C0F7A5}" dt="2021-06-01T15:21:15.154" v="148" actId="2"/>
          <ac:spMkLst>
            <pc:docMk/>
            <pc:sldMk cId="0" sldId="283"/>
            <ac:spMk id="275" creationId="{00000000-0000-0000-0000-000000000000}"/>
          </ac:spMkLst>
        </pc:spChg>
      </pc:sldChg>
      <pc:sldChg chg="delSp modSp mod">
        <pc:chgData name="Ernesto Lluch" userId="f2f9dbef-d5e3-4285-9ac4-23d43cb4cd38" providerId="ADAL" clId="{B49450DD-9534-4C94-87E6-F272A5C0F7A5}" dt="2021-06-01T15:20:44.585" v="112" actId="2"/>
        <pc:sldMkLst>
          <pc:docMk/>
          <pc:sldMk cId="3789878958" sldId="328"/>
        </pc:sldMkLst>
        <pc:spChg chg="mod">
          <ac:chgData name="Ernesto Lluch" userId="f2f9dbef-d5e3-4285-9ac4-23d43cb4cd38" providerId="ADAL" clId="{B49450DD-9534-4C94-87E6-F272A5C0F7A5}" dt="2021-06-01T15:20:44.585" v="112" actId="2"/>
          <ac:spMkLst>
            <pc:docMk/>
            <pc:sldMk cId="3789878958" sldId="328"/>
            <ac:spMk id="181" creationId="{00000000-0000-0000-0000-000000000000}"/>
          </ac:spMkLst>
        </pc:spChg>
        <pc:picChg chg="del">
          <ac:chgData name="Ernesto Lluch" userId="f2f9dbef-d5e3-4285-9ac4-23d43cb4cd38" providerId="ADAL" clId="{B49450DD-9534-4C94-87E6-F272A5C0F7A5}" dt="2021-06-01T15:11:10.798" v="0" actId="21"/>
          <ac:picMkLst>
            <pc:docMk/>
            <pc:sldMk cId="3789878958" sldId="328"/>
            <ac:picMk id="180" creationId="{00000000-0000-0000-0000-000000000000}"/>
          </ac:picMkLst>
        </pc:picChg>
      </pc:sldChg>
      <pc:sldChg chg="modSp mod">
        <pc:chgData name="Ernesto Lluch" userId="f2f9dbef-d5e3-4285-9ac4-23d43cb4cd38" providerId="ADAL" clId="{B49450DD-9534-4C94-87E6-F272A5C0F7A5}" dt="2021-06-01T15:20:56.841" v="126" actId="2"/>
        <pc:sldMkLst>
          <pc:docMk/>
          <pc:sldMk cId="54155622" sldId="329"/>
        </pc:sldMkLst>
        <pc:spChg chg="mod">
          <ac:chgData name="Ernesto Lluch" userId="f2f9dbef-d5e3-4285-9ac4-23d43cb4cd38" providerId="ADAL" clId="{B49450DD-9534-4C94-87E6-F272A5C0F7A5}" dt="2021-06-01T15:20:56.841" v="126" actId="2"/>
          <ac:spMkLst>
            <pc:docMk/>
            <pc:sldMk cId="54155622" sldId="329"/>
            <ac:spMk id="181" creationId="{00000000-0000-0000-0000-000000000000}"/>
          </ac:spMkLst>
        </pc:spChg>
        <pc:picChg chg="mod">
          <ac:chgData name="Ernesto Lluch" userId="f2f9dbef-d5e3-4285-9ac4-23d43cb4cd38" providerId="ADAL" clId="{B49450DD-9534-4C94-87E6-F272A5C0F7A5}" dt="2021-06-01T15:18:41.496" v="88" actId="1076"/>
          <ac:picMkLst>
            <pc:docMk/>
            <pc:sldMk cId="54155622" sldId="329"/>
            <ac:picMk id="5" creationId="{1DDCFA06-75D4-423A-B6EC-A1C1B84BE040}"/>
          </ac:picMkLst>
        </pc:picChg>
      </pc:sldChg>
      <pc:sldChg chg="modSp mod">
        <pc:chgData name="Ernesto Lluch" userId="f2f9dbef-d5e3-4285-9ac4-23d43cb4cd38" providerId="ADAL" clId="{B49450DD-9534-4C94-87E6-F272A5C0F7A5}" dt="2021-06-01T15:15:44.901" v="51" actId="14100"/>
        <pc:sldMkLst>
          <pc:docMk/>
          <pc:sldMk cId="2831885608" sldId="331"/>
        </pc:sldMkLst>
        <pc:spChg chg="mod">
          <ac:chgData name="Ernesto Lluch" userId="f2f9dbef-d5e3-4285-9ac4-23d43cb4cd38" providerId="ADAL" clId="{B49450DD-9534-4C94-87E6-F272A5C0F7A5}" dt="2021-06-01T15:15:44.901" v="51" actId="14100"/>
          <ac:spMkLst>
            <pc:docMk/>
            <pc:sldMk cId="2831885608" sldId="331"/>
            <ac:spMk id="181" creationId="{00000000-0000-0000-0000-000000000000}"/>
          </ac:spMkLst>
        </pc:spChg>
      </pc:sldChg>
      <pc:sldChg chg="modSp mod">
        <pc:chgData name="Ernesto Lluch" userId="f2f9dbef-d5e3-4285-9ac4-23d43cb4cd38" providerId="ADAL" clId="{B49450DD-9534-4C94-87E6-F272A5C0F7A5}" dt="2021-06-01T15:21:04.068" v="134" actId="2"/>
        <pc:sldMkLst>
          <pc:docMk/>
          <pc:sldMk cId="673881676" sldId="332"/>
        </pc:sldMkLst>
        <pc:spChg chg="mod">
          <ac:chgData name="Ernesto Lluch" userId="f2f9dbef-d5e3-4285-9ac4-23d43cb4cd38" providerId="ADAL" clId="{B49450DD-9534-4C94-87E6-F272A5C0F7A5}" dt="2021-06-01T15:21:04.068" v="134" actId="2"/>
          <ac:spMkLst>
            <pc:docMk/>
            <pc:sldMk cId="673881676" sldId="332"/>
            <ac:spMk id="181" creationId="{00000000-0000-0000-0000-000000000000}"/>
          </ac:spMkLst>
        </pc:spChg>
      </pc:sldChg>
      <pc:sldChg chg="modSp mod">
        <pc:chgData name="Ernesto Lluch" userId="f2f9dbef-d5e3-4285-9ac4-23d43cb4cd38" providerId="ADAL" clId="{B49450DD-9534-4C94-87E6-F272A5C0F7A5}" dt="2021-06-01T15:21:08.710" v="139" actId="2"/>
        <pc:sldMkLst>
          <pc:docMk/>
          <pc:sldMk cId="2397494622" sldId="333"/>
        </pc:sldMkLst>
        <pc:spChg chg="mod">
          <ac:chgData name="Ernesto Lluch" userId="f2f9dbef-d5e3-4285-9ac4-23d43cb4cd38" providerId="ADAL" clId="{B49450DD-9534-4C94-87E6-F272A5C0F7A5}" dt="2021-06-01T15:21:08.710" v="139" actId="2"/>
          <ac:spMkLst>
            <pc:docMk/>
            <pc:sldMk cId="2397494622" sldId="333"/>
            <ac:spMk id="181" creationId="{00000000-0000-0000-0000-000000000000}"/>
          </ac:spMkLst>
        </pc:spChg>
      </pc:sldChg>
      <pc:sldChg chg="modSp mod">
        <pc:chgData name="Ernesto Lluch" userId="f2f9dbef-d5e3-4285-9ac4-23d43cb4cd38" providerId="ADAL" clId="{B49450DD-9534-4C94-87E6-F272A5C0F7A5}" dt="2021-06-01T15:21:13.847" v="146" actId="2"/>
        <pc:sldMkLst>
          <pc:docMk/>
          <pc:sldMk cId="2528107473" sldId="334"/>
        </pc:sldMkLst>
        <pc:spChg chg="mod">
          <ac:chgData name="Ernesto Lluch" userId="f2f9dbef-d5e3-4285-9ac4-23d43cb4cd38" providerId="ADAL" clId="{B49450DD-9534-4C94-87E6-F272A5C0F7A5}" dt="2021-06-01T15:21:13.847" v="146" actId="2"/>
          <ac:spMkLst>
            <pc:docMk/>
            <pc:sldMk cId="2528107473" sldId="334"/>
            <ac:spMk id="12" creationId="{7C0E5538-7856-4D8D-9089-7C28AB039142}"/>
          </ac:spMkLst>
        </pc:spChg>
        <pc:spChg chg="mod">
          <ac:chgData name="Ernesto Lluch" userId="f2f9dbef-d5e3-4285-9ac4-23d43cb4cd38" providerId="ADAL" clId="{B49450DD-9534-4C94-87E6-F272A5C0F7A5}" dt="2021-06-01T15:21:12.393" v="143" actId="2"/>
          <ac:spMkLst>
            <pc:docMk/>
            <pc:sldMk cId="2528107473" sldId="334"/>
            <ac:spMk id="181" creationId="{00000000-0000-0000-0000-000000000000}"/>
          </ac:spMkLst>
        </pc:spChg>
      </pc:sldChg>
      <pc:sldChg chg="modSp mod">
        <pc:chgData name="Ernesto Lluch" userId="f2f9dbef-d5e3-4285-9ac4-23d43cb4cd38" providerId="ADAL" clId="{B49450DD-9534-4C94-87E6-F272A5C0F7A5}" dt="2021-06-01T15:20:59.200" v="128" actId="2"/>
        <pc:sldMkLst>
          <pc:docMk/>
          <pc:sldMk cId="210312346" sldId="336"/>
        </pc:sldMkLst>
        <pc:spChg chg="mod">
          <ac:chgData name="Ernesto Lluch" userId="f2f9dbef-d5e3-4285-9ac4-23d43cb4cd38" providerId="ADAL" clId="{B49450DD-9534-4C94-87E6-F272A5C0F7A5}" dt="2021-06-01T15:14:34.387" v="27" actId="1076"/>
          <ac:spMkLst>
            <pc:docMk/>
            <pc:sldMk cId="210312346" sldId="336"/>
            <ac:spMk id="179" creationId="{00000000-0000-0000-0000-000000000000}"/>
          </ac:spMkLst>
        </pc:spChg>
        <pc:spChg chg="mod">
          <ac:chgData name="Ernesto Lluch" userId="f2f9dbef-d5e3-4285-9ac4-23d43cb4cd38" providerId="ADAL" clId="{B49450DD-9534-4C94-87E6-F272A5C0F7A5}" dt="2021-06-01T15:20:59.200" v="128" actId="2"/>
          <ac:spMkLst>
            <pc:docMk/>
            <pc:sldMk cId="210312346" sldId="336"/>
            <ac:spMk id="181" creationId="{00000000-0000-0000-0000-000000000000}"/>
          </ac:spMkLst>
        </pc:spChg>
        <pc:picChg chg="mod">
          <ac:chgData name="Ernesto Lluch" userId="f2f9dbef-d5e3-4285-9ac4-23d43cb4cd38" providerId="ADAL" clId="{B49450DD-9534-4C94-87E6-F272A5C0F7A5}" dt="2021-06-01T15:15:27.949" v="48" actId="1076"/>
          <ac:picMkLst>
            <pc:docMk/>
            <pc:sldMk cId="210312346" sldId="336"/>
            <ac:picMk id="2" creationId="{CA62F89A-8FA6-463E-82E4-F09D18F926D4}"/>
          </ac:picMkLst>
        </pc:picChg>
        <pc:picChg chg="mod">
          <ac:chgData name="Ernesto Lluch" userId="f2f9dbef-d5e3-4285-9ac4-23d43cb4cd38" providerId="ADAL" clId="{B49450DD-9534-4C94-87E6-F272A5C0F7A5}" dt="2021-06-01T15:15:27.949" v="48" actId="1076"/>
          <ac:picMkLst>
            <pc:docMk/>
            <pc:sldMk cId="210312346" sldId="336"/>
            <ac:picMk id="3" creationId="{B387CCD8-1CD8-4DF7-A820-BA102AD56478}"/>
          </ac:picMkLst>
        </pc:picChg>
        <pc:picChg chg="mod">
          <ac:chgData name="Ernesto Lluch" userId="f2f9dbef-d5e3-4285-9ac4-23d43cb4cd38" providerId="ADAL" clId="{B49450DD-9534-4C94-87E6-F272A5C0F7A5}" dt="2021-06-01T15:15:31.390" v="50" actId="1076"/>
          <ac:picMkLst>
            <pc:docMk/>
            <pc:sldMk cId="210312346" sldId="336"/>
            <ac:picMk id="4" creationId="{FD46A8AB-D375-4145-8ADF-3F0BFE376AFE}"/>
          </ac:picMkLst>
        </pc:picChg>
        <pc:picChg chg="mod">
          <ac:chgData name="Ernesto Lluch" userId="f2f9dbef-d5e3-4285-9ac4-23d43cb4cd38" providerId="ADAL" clId="{B49450DD-9534-4C94-87E6-F272A5C0F7A5}" dt="2021-06-01T15:15:21.913" v="46" actId="1076"/>
          <ac:picMkLst>
            <pc:docMk/>
            <pc:sldMk cId="210312346" sldId="336"/>
            <ac:picMk id="9" creationId="{B5A5EBE8-EE54-4EB4-973D-B7FEC9B9A638}"/>
          </ac:picMkLst>
        </pc:picChg>
      </pc:sldChg>
      <pc:sldChg chg="modSp mod">
        <pc:chgData name="Ernesto Lluch" userId="f2f9dbef-d5e3-4285-9ac4-23d43cb4cd38" providerId="ADAL" clId="{B49450DD-9534-4C94-87E6-F272A5C0F7A5}" dt="2021-06-01T15:20:57.759" v="127" actId="2"/>
        <pc:sldMkLst>
          <pc:docMk/>
          <pc:sldMk cId="2902386122" sldId="337"/>
        </pc:sldMkLst>
        <pc:spChg chg="mod">
          <ac:chgData name="Ernesto Lluch" userId="f2f9dbef-d5e3-4285-9ac4-23d43cb4cd38" providerId="ADAL" clId="{B49450DD-9534-4C94-87E6-F272A5C0F7A5}" dt="2021-06-01T15:20:57.759" v="127" actId="2"/>
          <ac:spMkLst>
            <pc:docMk/>
            <pc:sldMk cId="2902386122" sldId="337"/>
            <ac:spMk id="181" creationId="{00000000-0000-0000-0000-000000000000}"/>
          </ac:spMkLst>
        </pc:spChg>
      </pc:sldChg>
      <pc:sldChg chg="modSp mod">
        <pc:chgData name="Ernesto Lluch" userId="f2f9dbef-d5e3-4285-9ac4-23d43cb4cd38" providerId="ADAL" clId="{B49450DD-9534-4C94-87E6-F272A5C0F7A5}" dt="2021-06-01T15:18:31.948" v="84" actId="20577"/>
        <pc:sldMkLst>
          <pc:docMk/>
          <pc:sldMk cId="1473336819" sldId="340"/>
        </pc:sldMkLst>
        <pc:spChg chg="mod">
          <ac:chgData name="Ernesto Lluch" userId="f2f9dbef-d5e3-4285-9ac4-23d43cb4cd38" providerId="ADAL" clId="{B49450DD-9534-4C94-87E6-F272A5C0F7A5}" dt="2021-06-01T15:18:31.948" v="84" actId="20577"/>
          <ac:spMkLst>
            <pc:docMk/>
            <pc:sldMk cId="1473336819" sldId="340"/>
            <ac:spMk id="181" creationId="{00000000-0000-0000-0000-000000000000}"/>
          </ac:spMkLst>
        </pc:spChg>
      </pc:sldChg>
      <pc:sldChg chg="modSp mod">
        <pc:chgData name="Ernesto Lluch" userId="f2f9dbef-d5e3-4285-9ac4-23d43cb4cd38" providerId="ADAL" clId="{B49450DD-9534-4C94-87E6-F272A5C0F7A5}" dt="2021-06-01T15:20:49.014" v="116" actId="2"/>
        <pc:sldMkLst>
          <pc:docMk/>
          <pc:sldMk cId="1813487142" sldId="341"/>
        </pc:sldMkLst>
        <pc:spChg chg="mod">
          <ac:chgData name="Ernesto Lluch" userId="f2f9dbef-d5e3-4285-9ac4-23d43cb4cd38" providerId="ADAL" clId="{B49450DD-9534-4C94-87E6-F272A5C0F7A5}" dt="2021-06-01T15:20:49.014" v="116" actId="2"/>
          <ac:spMkLst>
            <pc:docMk/>
            <pc:sldMk cId="1813487142" sldId="341"/>
            <ac:spMk id="3" creationId="{980D9B47-AB4B-4306-B475-0A3ABAD34458}"/>
          </ac:spMkLst>
        </pc:spChg>
      </pc:sldChg>
      <pc:sldChg chg="modSp mod">
        <pc:chgData name="Ernesto Lluch" userId="f2f9dbef-d5e3-4285-9ac4-23d43cb4cd38" providerId="ADAL" clId="{B49450DD-9534-4C94-87E6-F272A5C0F7A5}" dt="2021-06-01T15:17:24.432" v="63" actId="20577"/>
        <pc:sldMkLst>
          <pc:docMk/>
          <pc:sldMk cId="1522709530" sldId="342"/>
        </pc:sldMkLst>
        <pc:spChg chg="mod">
          <ac:chgData name="Ernesto Lluch" userId="f2f9dbef-d5e3-4285-9ac4-23d43cb4cd38" providerId="ADAL" clId="{B49450DD-9534-4C94-87E6-F272A5C0F7A5}" dt="2021-06-01T15:11:41.256" v="5" actId="1076"/>
          <ac:spMkLst>
            <pc:docMk/>
            <pc:sldMk cId="1522709530" sldId="342"/>
            <ac:spMk id="179" creationId="{00000000-0000-0000-0000-000000000000}"/>
          </ac:spMkLst>
        </pc:spChg>
        <pc:spChg chg="mod">
          <ac:chgData name="Ernesto Lluch" userId="f2f9dbef-d5e3-4285-9ac4-23d43cb4cd38" providerId="ADAL" clId="{B49450DD-9534-4C94-87E6-F272A5C0F7A5}" dt="2021-06-01T15:17:24.432" v="63" actId="20577"/>
          <ac:spMkLst>
            <pc:docMk/>
            <pc:sldMk cId="1522709530" sldId="342"/>
            <ac:spMk id="181" creationId="{00000000-0000-0000-0000-000000000000}"/>
          </ac:spMkLst>
        </pc:spChg>
      </pc:sldChg>
      <pc:sldChg chg="modSp mod">
        <pc:chgData name="Ernesto Lluch" userId="f2f9dbef-d5e3-4285-9ac4-23d43cb4cd38" providerId="ADAL" clId="{B49450DD-9534-4C94-87E6-F272A5C0F7A5}" dt="2021-06-01T15:12:21.399" v="7" actId="6549"/>
        <pc:sldMkLst>
          <pc:docMk/>
          <pc:sldMk cId="3309627522" sldId="343"/>
        </pc:sldMkLst>
        <pc:spChg chg="mod">
          <ac:chgData name="Ernesto Lluch" userId="f2f9dbef-d5e3-4285-9ac4-23d43cb4cd38" providerId="ADAL" clId="{B49450DD-9534-4C94-87E6-F272A5C0F7A5}" dt="2021-06-01T15:12:21.399" v="7" actId="6549"/>
          <ac:spMkLst>
            <pc:docMk/>
            <pc:sldMk cId="3309627522" sldId="343"/>
            <ac:spMk id="181" creationId="{00000000-0000-0000-0000-000000000000}"/>
          </ac:spMkLst>
        </pc:spChg>
      </pc:sldChg>
      <pc:sldChg chg="modSp mod">
        <pc:chgData name="Ernesto Lluch" userId="f2f9dbef-d5e3-4285-9ac4-23d43cb4cd38" providerId="ADAL" clId="{B49450DD-9534-4C94-87E6-F272A5C0F7A5}" dt="2021-06-01T15:20:51.658" v="119" actId="2"/>
        <pc:sldMkLst>
          <pc:docMk/>
          <pc:sldMk cId="2926481264" sldId="344"/>
        </pc:sldMkLst>
        <pc:spChg chg="mod">
          <ac:chgData name="Ernesto Lluch" userId="f2f9dbef-d5e3-4285-9ac4-23d43cb4cd38" providerId="ADAL" clId="{B49450DD-9534-4C94-87E6-F272A5C0F7A5}" dt="2021-06-01T15:20:51.658" v="119" actId="2"/>
          <ac:spMkLst>
            <pc:docMk/>
            <pc:sldMk cId="2926481264" sldId="344"/>
            <ac:spMk id="181" creationId="{00000000-0000-0000-0000-000000000000}"/>
          </ac:spMkLst>
        </pc:spChg>
      </pc:sldChg>
      <pc:sldChg chg="modSp mod">
        <pc:chgData name="Ernesto Lluch" userId="f2f9dbef-d5e3-4285-9ac4-23d43cb4cd38" providerId="ADAL" clId="{B49450DD-9534-4C94-87E6-F272A5C0F7A5}" dt="2021-06-01T15:20:53.315" v="122" actId="2"/>
        <pc:sldMkLst>
          <pc:docMk/>
          <pc:sldMk cId="2041151682" sldId="345"/>
        </pc:sldMkLst>
        <pc:spChg chg="mod">
          <ac:chgData name="Ernesto Lluch" userId="f2f9dbef-d5e3-4285-9ac4-23d43cb4cd38" providerId="ADAL" clId="{B49450DD-9534-4C94-87E6-F272A5C0F7A5}" dt="2021-06-01T15:20:53.315" v="122" actId="2"/>
          <ac:spMkLst>
            <pc:docMk/>
            <pc:sldMk cId="2041151682" sldId="345"/>
            <ac:spMk id="181" creationId="{00000000-0000-0000-0000-000000000000}"/>
          </ac:spMkLst>
        </pc:spChg>
      </pc:sldChg>
      <pc:sldChg chg="modSp mod">
        <pc:chgData name="Ernesto Lluch" userId="f2f9dbef-d5e3-4285-9ac4-23d43cb4cd38" providerId="ADAL" clId="{B49450DD-9534-4C94-87E6-F272A5C0F7A5}" dt="2021-06-01T15:18:18.236" v="83" actId="20577"/>
        <pc:sldMkLst>
          <pc:docMk/>
          <pc:sldMk cId="2802369833" sldId="346"/>
        </pc:sldMkLst>
        <pc:spChg chg="mod">
          <ac:chgData name="Ernesto Lluch" userId="f2f9dbef-d5e3-4285-9ac4-23d43cb4cd38" providerId="ADAL" clId="{B49450DD-9534-4C94-87E6-F272A5C0F7A5}" dt="2021-06-01T15:18:18.236" v="83" actId="20577"/>
          <ac:spMkLst>
            <pc:docMk/>
            <pc:sldMk cId="2802369833" sldId="346"/>
            <ac:spMk id="181" creationId="{00000000-0000-0000-0000-000000000000}"/>
          </ac:spMkLst>
        </pc:spChg>
        <pc:picChg chg="mod">
          <ac:chgData name="Ernesto Lluch" userId="f2f9dbef-d5e3-4285-9ac4-23d43cb4cd38" providerId="ADAL" clId="{B49450DD-9534-4C94-87E6-F272A5C0F7A5}" dt="2021-06-01T15:12:57.265" v="14" actId="1076"/>
          <ac:picMkLst>
            <pc:docMk/>
            <pc:sldMk cId="2802369833" sldId="346"/>
            <ac:picMk id="4" creationId="{5ADC3F31-0CA3-4660-8A69-755C0D0F4E2F}"/>
          </ac:picMkLst>
        </pc:picChg>
        <pc:picChg chg="mod">
          <ac:chgData name="Ernesto Lluch" userId="f2f9dbef-d5e3-4285-9ac4-23d43cb4cd38" providerId="ADAL" clId="{B49450DD-9534-4C94-87E6-F272A5C0F7A5}" dt="2021-06-01T15:12:55.376" v="13" actId="1076"/>
          <ac:picMkLst>
            <pc:docMk/>
            <pc:sldMk cId="2802369833" sldId="346"/>
            <ac:picMk id="5" creationId="{4A577484-551F-45E7-ACC6-08547B63D8BE}"/>
          </ac:picMkLst>
        </pc:picChg>
      </pc:sldChg>
      <pc:sldMasterChg chg="addSp modSp delSldLayout">
        <pc:chgData name="Ernesto Lluch" userId="f2f9dbef-d5e3-4285-9ac4-23d43cb4cd38" providerId="ADAL" clId="{B49450DD-9534-4C94-87E6-F272A5C0F7A5}" dt="2021-06-01T15:11:19.073" v="2"/>
        <pc:sldMasterMkLst>
          <pc:docMk/>
          <pc:sldMasterMk cId="0" sldId="2147483648"/>
        </pc:sldMasterMkLst>
        <pc:picChg chg="add mod">
          <ac:chgData name="Ernesto Lluch" userId="f2f9dbef-d5e3-4285-9ac4-23d43cb4cd38" providerId="ADAL" clId="{B49450DD-9534-4C94-87E6-F272A5C0F7A5}" dt="2021-06-01T15:11:19.073" v="2"/>
          <ac:picMkLst>
            <pc:docMk/>
            <pc:sldMasterMk cId="0" sldId="2147483648"/>
            <ac:picMk id="5" creationId="{7C93DA96-32EB-4845-8592-51BC53C412AD}"/>
          </ac:picMkLst>
        </pc:picChg>
        <pc:sldLayoutChg chg="del">
          <pc:chgData name="Ernesto Lluch" userId="f2f9dbef-d5e3-4285-9ac4-23d43cb4cd38" providerId="ADAL" clId="{B49450DD-9534-4C94-87E6-F272A5C0F7A5}" dt="2021-06-01T15:11:16.304" v="1" actId="2696"/>
          <pc:sldLayoutMkLst>
            <pc:docMk/>
            <pc:sldMasterMk cId="0" sldId="2147483648"/>
            <pc:sldLayoutMk cId="0" sldId="2147483663"/>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31T19:35:52.8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1 196,'401'20,"1084"35,-18-56,-583-1,669 2,-1533 0,53 2,-68-1,-1-1,1 1,-1 0,1 1,-1-1,1 1,-1 0,0 0,0 0,0 0,0 1,7 5,-10-6,0-1,0 0,0 0,0 0,0 1,0-1,0 1,-1-1,1 1,0-1,-1 1,0-1,1 1,-1-1,0 1,1 0,-1-1,0 1,0-1,-1 1,1 0,0-1,0 1,-1-1,1 1,-1-1,1 1,-1-1,0 1,1-1,-1 1,0-1,0 0,0 1,0-1,0 0,-1 0,1 0,0 0,0 0,-1 0,1 0,-3 1,-5 3,0 1,0-2,0 1,-1-1,-17 5,-12 0,-1-2,1-2,-42 0,-123-7,96-1,-1276-1,929 4,342-5,1-4,-212-48,80 10,-147-36,-194-23,413 81,-210-4,-2 32,136 1,221-4,-18 1,0-1,0-3,1-1,-74-18,65 8,6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31T19:36:07.3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1 219,'172'3,"-45"0,218-22,303-84,-446 82,-109 13,96-20,-96 10,0 5,108-1,191 15,-160 3,1148-4,-1334 2,0 3,78 18,14 3,48-12,192-10,-306-5,-12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31T19:36:08.0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1,'12'0,"4"11,0 17,-3 15,-5 12,-2 21,-3 10,-2 13,-1-9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1143000" y="685800"/>
            <a:ext cx="4572000" cy="3429000"/>
          </a:xfrm>
          <a:prstGeom prst="rect">
            <a:avLst/>
          </a:prstGeom>
        </p:spPr>
        <p:txBody>
          <a:bodyPr/>
          <a:lstStyle/>
          <a:p>
            <a:endParaRPr/>
          </a:p>
        </p:txBody>
      </p:sp>
      <p:sp>
        <p:nvSpPr>
          <p:cNvPr id="158" name="Shape 15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ítulo">
    <p:spTree>
      <p:nvGrpSpPr>
        <p:cNvPr id="1" name=""/>
        <p:cNvGrpSpPr/>
        <p:nvPr/>
      </p:nvGrpSpPr>
      <p:grpSpPr>
        <a:xfrm>
          <a:off x="0" y="0"/>
          <a:ext cx="0" cy="0"/>
          <a:chOff x="0" y="0"/>
          <a:chExt cx="0" cy="0"/>
        </a:xfrm>
      </p:grpSpPr>
      <p:sp>
        <p:nvSpPr>
          <p:cNvPr id="11" name="Nivel de texto 1…"/>
          <p:cNvSpPr txBox="1">
            <a:spLocks noGrp="1"/>
          </p:cNvSpPr>
          <p:nvPr>
            <p:ph type="body" sz="quarter" idx="1" hasCustomPrompt="1"/>
          </p:nvPr>
        </p:nvSpPr>
        <p:spPr>
          <a:xfrm>
            <a:off x="4030266" y="12174594"/>
            <a:ext cx="16323471" cy="648368"/>
          </a:xfrm>
          <a:prstGeom prst="rect">
            <a:avLst/>
          </a:prstGeom>
        </p:spPr>
        <p:txBody>
          <a:bodyPr anchor="b"/>
          <a:lstStyle>
            <a:lvl1pPr marL="0" indent="0" defTabSz="825478">
              <a:lnSpc>
                <a:spcPct val="100000"/>
              </a:lnSpc>
              <a:spcBef>
                <a:spcPts val="0"/>
              </a:spcBef>
              <a:buSzTx/>
              <a:buNone/>
              <a:defRPr sz="3200" b="1"/>
            </a:lvl1pPr>
            <a:lvl2pPr marL="787379" indent="-406389" defTabSz="825478">
              <a:lnSpc>
                <a:spcPct val="100000"/>
              </a:lnSpc>
              <a:spcBef>
                <a:spcPts val="0"/>
              </a:spcBef>
              <a:defRPr sz="3200" b="1"/>
            </a:lvl2pPr>
            <a:lvl3pPr marL="1168371" indent="-406390" defTabSz="825478">
              <a:lnSpc>
                <a:spcPct val="100000"/>
              </a:lnSpc>
              <a:spcBef>
                <a:spcPts val="0"/>
              </a:spcBef>
              <a:defRPr sz="3200" b="1"/>
            </a:lvl3pPr>
            <a:lvl4pPr marL="1549359" indent="-406390" defTabSz="825478">
              <a:lnSpc>
                <a:spcPct val="100000"/>
              </a:lnSpc>
              <a:spcBef>
                <a:spcPts val="0"/>
              </a:spcBef>
              <a:defRPr sz="3200" b="1"/>
            </a:lvl4pPr>
            <a:lvl5pPr marL="1930350" indent="-406390" defTabSz="825478">
              <a:lnSpc>
                <a:spcPct val="100000"/>
              </a:lnSpc>
              <a:spcBef>
                <a:spcPts val="0"/>
              </a:spcBef>
              <a:defRPr sz="3200" b="1"/>
            </a:lvl5pPr>
          </a:lstStyle>
          <a:p>
            <a:r>
              <a:t>Autor y fecha</a:t>
            </a:r>
          </a:p>
          <a:p>
            <a:pPr lvl="1"/>
            <a:endParaRPr/>
          </a:p>
          <a:p>
            <a:pPr lvl="2"/>
            <a:endParaRPr/>
          </a:p>
          <a:p>
            <a:pPr lvl="3"/>
            <a:endParaRPr/>
          </a:p>
          <a:p>
            <a:pPr lvl="4"/>
            <a:endParaRPr/>
          </a:p>
        </p:txBody>
      </p:sp>
      <p:sp>
        <p:nvSpPr>
          <p:cNvPr id="12" name="Título de la presentación"/>
          <p:cNvSpPr txBox="1">
            <a:spLocks noGrp="1"/>
          </p:cNvSpPr>
          <p:nvPr>
            <p:ph type="title" hasCustomPrompt="1"/>
          </p:nvPr>
        </p:nvSpPr>
        <p:spPr>
          <a:xfrm>
            <a:off x="4030266" y="2607467"/>
            <a:ext cx="16325238" cy="4643442"/>
          </a:xfrm>
          <a:prstGeom prst="rect">
            <a:avLst/>
          </a:prstGeom>
        </p:spPr>
        <p:txBody>
          <a:bodyPr anchor="b"/>
          <a:lstStyle>
            <a:lvl1pPr>
              <a:defRPr sz="11400" spc="-228"/>
            </a:lvl1pPr>
          </a:lstStyle>
          <a:p>
            <a:r>
              <a:t>Título de la presentación</a:t>
            </a:r>
          </a:p>
        </p:txBody>
      </p:sp>
      <p:sp>
        <p:nvSpPr>
          <p:cNvPr id="13" name="Nivel de texto 1…"/>
          <p:cNvSpPr txBox="1">
            <a:spLocks noGrp="1"/>
          </p:cNvSpPr>
          <p:nvPr>
            <p:ph type="body" sz="quarter" idx="21" hasCustomPrompt="1"/>
          </p:nvPr>
        </p:nvSpPr>
        <p:spPr>
          <a:xfrm>
            <a:off x="4030264" y="7179467"/>
            <a:ext cx="16323473" cy="2048065"/>
          </a:xfrm>
          <a:prstGeom prst="rect">
            <a:avLst/>
          </a:prstGeom>
        </p:spPr>
        <p:txBody>
          <a:bodyPr/>
          <a:lstStyle>
            <a:lvl1pPr marL="0" indent="0" defTabSz="825478">
              <a:lnSpc>
                <a:spcPct val="100000"/>
              </a:lnSpc>
              <a:spcBef>
                <a:spcPts val="0"/>
              </a:spcBef>
              <a:buSzTx/>
              <a:buNone/>
              <a:defRPr sz="5200" b="1"/>
            </a:lvl1pPr>
          </a:lstStyle>
          <a:p>
            <a:r>
              <a:t>Subtítulo de la presentación</a:t>
            </a:r>
          </a:p>
        </p:txBody>
      </p:sp>
      <p:sp>
        <p:nvSpPr>
          <p:cNvPr id="14" name="Número de diapositiva"/>
          <p:cNvSpPr txBox="1">
            <a:spLocks noGrp="1"/>
          </p:cNvSpPr>
          <p:nvPr>
            <p:ph type="sldNum" sz="quarter" idx="2"/>
          </p:nvPr>
        </p:nvSpPr>
        <p:spPr>
          <a:xfrm>
            <a:off x="11987114" y="12954305"/>
            <a:ext cx="409775" cy="415870"/>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Dato importante">
    <p:spTree>
      <p:nvGrpSpPr>
        <p:cNvPr id="1" name=""/>
        <p:cNvGrpSpPr/>
        <p:nvPr/>
      </p:nvGrpSpPr>
      <p:grpSpPr>
        <a:xfrm>
          <a:off x="0" y="0"/>
          <a:ext cx="0" cy="0"/>
          <a:chOff x="0" y="0"/>
          <a:chExt cx="0" cy="0"/>
        </a:xfrm>
      </p:grpSpPr>
      <p:sp>
        <p:nvSpPr>
          <p:cNvPr id="96" name="Nivel de texto 1…"/>
          <p:cNvSpPr txBox="1">
            <a:spLocks noGrp="1"/>
          </p:cNvSpPr>
          <p:nvPr>
            <p:ph type="body" sz="quarter" idx="1" hasCustomPrompt="1"/>
          </p:nvPr>
        </p:nvSpPr>
        <p:spPr>
          <a:xfrm>
            <a:off x="4030266" y="8732786"/>
            <a:ext cx="16323469" cy="944724"/>
          </a:xfrm>
          <a:prstGeom prst="rect">
            <a:avLst/>
          </a:prstGeom>
        </p:spPr>
        <p:txBody>
          <a:bodyPr/>
          <a:lstStyle>
            <a:lvl1pPr marL="0" indent="0" algn="ctr">
              <a:lnSpc>
                <a:spcPct val="100000"/>
              </a:lnSpc>
              <a:spcBef>
                <a:spcPts val="0"/>
              </a:spcBef>
              <a:buSzTx/>
              <a:buNone/>
              <a:defRPr sz="5200" b="1"/>
            </a:lvl1pPr>
            <a:lvl2pPr marL="1041371" indent="-660381" algn="ctr">
              <a:lnSpc>
                <a:spcPct val="100000"/>
              </a:lnSpc>
              <a:spcBef>
                <a:spcPts val="0"/>
              </a:spcBef>
              <a:defRPr sz="5200" b="1"/>
            </a:lvl2pPr>
            <a:lvl3pPr marL="1422362" indent="-660381" algn="ctr">
              <a:lnSpc>
                <a:spcPct val="100000"/>
              </a:lnSpc>
              <a:spcBef>
                <a:spcPts val="0"/>
              </a:spcBef>
              <a:defRPr sz="5200" b="1"/>
            </a:lvl3pPr>
            <a:lvl4pPr marL="1803354" indent="-660381" algn="ctr">
              <a:lnSpc>
                <a:spcPct val="100000"/>
              </a:lnSpc>
              <a:spcBef>
                <a:spcPts val="0"/>
              </a:spcBef>
              <a:defRPr sz="5200" b="1"/>
            </a:lvl4pPr>
            <a:lvl5pPr marL="2184343" indent="-660381" algn="ctr">
              <a:lnSpc>
                <a:spcPct val="100000"/>
              </a:lnSpc>
              <a:spcBef>
                <a:spcPts val="0"/>
              </a:spcBef>
              <a:defRPr sz="5200" b="1"/>
            </a:lvl5pPr>
          </a:lstStyle>
          <a:p>
            <a:r>
              <a:t>Información fáctica</a:t>
            </a:r>
          </a:p>
          <a:p>
            <a:pPr lvl="1"/>
            <a:endParaRPr/>
          </a:p>
          <a:p>
            <a:pPr lvl="2"/>
            <a:endParaRPr/>
          </a:p>
          <a:p>
            <a:pPr lvl="3"/>
            <a:endParaRPr/>
          </a:p>
          <a:p>
            <a:pPr lvl="4"/>
            <a:endParaRPr/>
          </a:p>
        </p:txBody>
      </p:sp>
      <p:sp>
        <p:nvSpPr>
          <p:cNvPr id="97" name="Nivel de texto 1…"/>
          <p:cNvSpPr txBox="1">
            <a:spLocks noGrp="1"/>
          </p:cNvSpPr>
          <p:nvPr>
            <p:ph type="body" sz="half" idx="21" hasCustomPrompt="1"/>
          </p:nvPr>
        </p:nvSpPr>
        <p:spPr>
          <a:xfrm>
            <a:off x="4030264" y="1404937"/>
            <a:ext cx="16323473" cy="7327849"/>
          </a:xfrm>
          <a:prstGeom prst="rect">
            <a:avLst/>
          </a:prstGeom>
        </p:spPr>
        <p:txBody>
          <a:bodyPr anchor="b"/>
          <a:lstStyle/>
          <a:p>
            <a:pPr marL="0" lvl="4" indent="3063219" algn="ctr" defTabSz="1097224">
              <a:lnSpc>
                <a:spcPct val="80000"/>
              </a:lnSpc>
              <a:spcBef>
                <a:spcPts val="0"/>
              </a:spcBef>
              <a:buSzTx/>
              <a:buNone/>
              <a:defRPr sz="11000" b="1" spc="-199"/>
            </a:pPr>
            <a:r>
              <a:t>100 %
</a:t>
            </a:r>
          </a:p>
        </p:txBody>
      </p:sp>
      <p:sp>
        <p:nvSpPr>
          <p:cNvPr id="98"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ita">
    <p:spTree>
      <p:nvGrpSpPr>
        <p:cNvPr id="1" name=""/>
        <p:cNvGrpSpPr/>
        <p:nvPr/>
      </p:nvGrpSpPr>
      <p:grpSpPr>
        <a:xfrm>
          <a:off x="0" y="0"/>
          <a:ext cx="0" cy="0"/>
          <a:chOff x="0" y="0"/>
          <a:chExt cx="0" cy="0"/>
        </a:xfrm>
      </p:grpSpPr>
      <p:sp>
        <p:nvSpPr>
          <p:cNvPr id="105" name="Nivel de texto 1…"/>
          <p:cNvSpPr txBox="1">
            <a:spLocks noGrp="1"/>
          </p:cNvSpPr>
          <p:nvPr>
            <p:ph type="body" sz="quarter" idx="1" hasCustomPrompt="1"/>
          </p:nvPr>
        </p:nvSpPr>
        <p:spPr>
          <a:xfrm>
            <a:off x="4083841" y="5232798"/>
            <a:ext cx="16216319" cy="3268268"/>
          </a:xfrm>
          <a:prstGeom prst="rect">
            <a:avLst/>
          </a:prstGeom>
        </p:spPr>
        <p:txBody>
          <a:bodyPr anchor="ctr"/>
          <a:lstStyle>
            <a:lvl1pPr marL="160730" indent="0">
              <a:spcBef>
                <a:spcPts val="0"/>
              </a:spcBef>
              <a:buSzTx/>
              <a:buNone/>
              <a:defRPr sz="8400" spc="-168">
                <a:latin typeface="Helvetica Neue Medium"/>
                <a:ea typeface="Helvetica Neue Medium"/>
                <a:cs typeface="Helvetica Neue Medium"/>
                <a:sym typeface="Helvetica Neue Medium"/>
              </a:defRPr>
            </a:lvl1pPr>
            <a:lvl2pPr marL="160730" indent="160730">
              <a:spcBef>
                <a:spcPts val="0"/>
              </a:spcBef>
              <a:buSzTx/>
              <a:buNone/>
              <a:defRPr sz="8400" spc="-168">
                <a:latin typeface="Helvetica Neue Medium"/>
                <a:ea typeface="Helvetica Neue Medium"/>
                <a:cs typeface="Helvetica Neue Medium"/>
                <a:sym typeface="Helvetica Neue Medium"/>
              </a:defRPr>
            </a:lvl2pPr>
            <a:lvl3pPr marL="160730" indent="160730">
              <a:spcBef>
                <a:spcPts val="0"/>
              </a:spcBef>
              <a:buSzTx/>
              <a:buNone/>
              <a:defRPr sz="8400" spc="-168">
                <a:latin typeface="Helvetica Neue Medium"/>
                <a:ea typeface="Helvetica Neue Medium"/>
                <a:cs typeface="Helvetica Neue Medium"/>
                <a:sym typeface="Helvetica Neue Medium"/>
              </a:defRPr>
            </a:lvl3pPr>
            <a:lvl4pPr marL="160730" indent="160730">
              <a:spcBef>
                <a:spcPts val="0"/>
              </a:spcBef>
              <a:buSzTx/>
              <a:buNone/>
              <a:defRPr sz="8400" spc="-168">
                <a:latin typeface="Helvetica Neue Medium"/>
                <a:ea typeface="Helvetica Neue Medium"/>
                <a:cs typeface="Helvetica Neue Medium"/>
                <a:sym typeface="Helvetica Neue Medium"/>
              </a:defRPr>
            </a:lvl4pPr>
            <a:lvl5pPr marL="160730" indent="160730">
              <a:spcBef>
                <a:spcPts val="0"/>
              </a:spcBef>
              <a:buSzTx/>
              <a:buNone/>
              <a:defRPr sz="8400" spc="-168">
                <a:latin typeface="Helvetica Neue Medium"/>
                <a:ea typeface="Helvetica Neue Medium"/>
                <a:cs typeface="Helvetica Neue Medium"/>
                <a:sym typeface="Helvetica Neue Medium"/>
              </a:defRPr>
            </a:lvl5pPr>
          </a:lstStyle>
          <a:p>
            <a:r>
              <a:t>“Cita destacable”</a:t>
            </a:r>
          </a:p>
          <a:p>
            <a:pPr lvl="1"/>
            <a:endParaRPr/>
          </a:p>
          <a:p>
            <a:pPr lvl="2"/>
            <a:endParaRPr/>
          </a:p>
          <a:p>
            <a:pPr lvl="3"/>
            <a:endParaRPr/>
          </a:p>
          <a:p>
            <a:pPr lvl="4"/>
            <a:endParaRPr/>
          </a:p>
        </p:txBody>
      </p:sp>
      <p:sp>
        <p:nvSpPr>
          <p:cNvPr id="106" name="Atribución"/>
          <p:cNvSpPr txBox="1">
            <a:spLocks noGrp="1"/>
          </p:cNvSpPr>
          <p:nvPr>
            <p:ph type="body" sz="quarter" idx="21" hasCustomPrompt="1"/>
          </p:nvPr>
        </p:nvSpPr>
        <p:spPr>
          <a:xfrm>
            <a:off x="4762501" y="9036845"/>
            <a:ext cx="15537657" cy="648368"/>
          </a:xfrm>
          <a:prstGeom prst="rect">
            <a:avLst/>
          </a:prstGeom>
        </p:spPr>
        <p:txBody>
          <a:bodyPr/>
          <a:lstStyle>
            <a:lvl1pPr marL="0" indent="0" defTabSz="825478">
              <a:lnSpc>
                <a:spcPct val="100000"/>
              </a:lnSpc>
              <a:spcBef>
                <a:spcPts val="0"/>
              </a:spcBef>
              <a:buSzTx/>
              <a:buNone/>
              <a:defRPr sz="3200" b="1"/>
            </a:lvl1pPr>
          </a:lstStyle>
          <a:p>
            <a:r>
              <a:t>Atribución</a:t>
            </a:r>
          </a:p>
        </p:txBody>
      </p:sp>
      <p:sp>
        <p:nvSpPr>
          <p:cNvPr id="107"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3 fotos">
    <p:spTree>
      <p:nvGrpSpPr>
        <p:cNvPr id="1" name=""/>
        <p:cNvGrpSpPr/>
        <p:nvPr/>
      </p:nvGrpSpPr>
      <p:grpSpPr>
        <a:xfrm>
          <a:off x="0" y="0"/>
          <a:ext cx="0" cy="0"/>
          <a:chOff x="0" y="0"/>
          <a:chExt cx="0" cy="0"/>
        </a:xfrm>
      </p:grpSpPr>
      <p:sp>
        <p:nvSpPr>
          <p:cNvPr id="114" name="Imagen"/>
          <p:cNvSpPr>
            <a:spLocks noGrp="1"/>
          </p:cNvSpPr>
          <p:nvPr>
            <p:ph type="pic" idx="21"/>
          </p:nvPr>
        </p:nvSpPr>
        <p:spPr>
          <a:xfrm>
            <a:off x="119064" y="966880"/>
            <a:ext cx="15701050" cy="11775787"/>
          </a:xfrm>
          <a:prstGeom prst="rect">
            <a:avLst/>
          </a:prstGeom>
        </p:spPr>
        <p:txBody>
          <a:bodyPr lIns="91439" tIns="45719" rIns="91439" bIns="45719">
            <a:noAutofit/>
          </a:bodyPr>
          <a:lstStyle/>
          <a:p>
            <a:endParaRPr/>
          </a:p>
        </p:txBody>
      </p:sp>
      <p:sp>
        <p:nvSpPr>
          <p:cNvPr id="115" name="Imagen"/>
          <p:cNvSpPr>
            <a:spLocks noGrp="1"/>
          </p:cNvSpPr>
          <p:nvPr>
            <p:ph type="pic" sz="quarter" idx="22"/>
          </p:nvPr>
        </p:nvSpPr>
        <p:spPr>
          <a:xfrm>
            <a:off x="12325946" y="410766"/>
            <a:ext cx="8072440" cy="6457954"/>
          </a:xfrm>
          <a:prstGeom prst="rect">
            <a:avLst/>
          </a:prstGeom>
        </p:spPr>
        <p:txBody>
          <a:bodyPr lIns="91439" tIns="45719" rIns="91439" bIns="45719">
            <a:noAutofit/>
          </a:bodyPr>
          <a:lstStyle/>
          <a:p>
            <a:endParaRPr/>
          </a:p>
        </p:txBody>
      </p:sp>
      <p:sp>
        <p:nvSpPr>
          <p:cNvPr id="116" name="Imagen"/>
          <p:cNvSpPr>
            <a:spLocks noGrp="1"/>
          </p:cNvSpPr>
          <p:nvPr>
            <p:ph type="pic" idx="23"/>
          </p:nvPr>
        </p:nvSpPr>
        <p:spPr>
          <a:xfrm>
            <a:off x="10057806" y="3866553"/>
            <a:ext cx="11162112" cy="12991329"/>
          </a:xfrm>
          <a:prstGeom prst="rect">
            <a:avLst/>
          </a:prstGeom>
        </p:spPr>
        <p:txBody>
          <a:bodyPr lIns="91439" tIns="45719" rIns="91439" bIns="45719">
            <a:noAutofit/>
          </a:bodyPr>
          <a:lstStyle/>
          <a:p>
            <a:endParaRPr/>
          </a:p>
        </p:txBody>
      </p:sp>
      <p:sp>
        <p:nvSpPr>
          <p:cNvPr id="117"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
        <p:nvSpPr>
          <p:cNvPr id="124" name="886640052_3195x2556.jpeg"/>
          <p:cNvSpPr>
            <a:spLocks noGrp="1"/>
          </p:cNvSpPr>
          <p:nvPr>
            <p:ph type="pic" idx="21"/>
          </p:nvPr>
        </p:nvSpPr>
        <p:spPr>
          <a:xfrm>
            <a:off x="1619249" y="-1482329"/>
            <a:ext cx="20288252" cy="16230602"/>
          </a:xfrm>
          <a:prstGeom prst="rect">
            <a:avLst/>
          </a:prstGeom>
        </p:spPr>
        <p:txBody>
          <a:bodyPr lIns="91439" tIns="45719" rIns="91439" bIns="45719">
            <a:noAutofit/>
          </a:bodyPr>
          <a:lstStyle/>
          <a:p>
            <a:endParaRPr/>
          </a:p>
        </p:txBody>
      </p:sp>
      <p:sp>
        <p:nvSpPr>
          <p:cNvPr id="125" name="Número de diapositiva"/>
          <p:cNvSpPr txBox="1">
            <a:spLocks noGrp="1"/>
          </p:cNvSpPr>
          <p:nvPr>
            <p:ph type="sldNum" sz="quarter" idx="2"/>
          </p:nvPr>
        </p:nvSpPr>
        <p:spPr>
          <a:xfrm>
            <a:off x="11987114" y="12954305"/>
            <a:ext cx="409775" cy="415870"/>
          </a:xfrm>
          <a:prstGeom prst="rect">
            <a:avLst/>
          </a:prstGeom>
        </p:spPr>
        <p:txBody>
          <a:bodyPr/>
          <a:lstStyle>
            <a:lvl1pPr>
              <a:defRPr>
                <a:solidFill>
                  <a:srgbClr val="FFFFFF"/>
                </a:solidFill>
              </a:defRPr>
            </a:lvl1pPr>
          </a:lstStyle>
          <a:p>
            <a:fld id="{86CB4B4D-7CA3-9044-876B-883B54F8677D}" type="slidenum">
              <a:t>‹Nº›</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En blanco">
    <p:spTree>
      <p:nvGrpSpPr>
        <p:cNvPr id="1" name=""/>
        <p:cNvGrpSpPr/>
        <p:nvPr/>
      </p:nvGrpSpPr>
      <p:grpSpPr>
        <a:xfrm>
          <a:off x="0" y="0"/>
          <a:ext cx="0" cy="0"/>
          <a:chOff x="0" y="0"/>
          <a:chExt cx="0" cy="0"/>
        </a:xfrm>
      </p:grpSpPr>
      <p:sp>
        <p:nvSpPr>
          <p:cNvPr id="132"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ítulo y objetos">
    <p:spTree>
      <p:nvGrpSpPr>
        <p:cNvPr id="1" name=""/>
        <p:cNvGrpSpPr/>
        <p:nvPr/>
      </p:nvGrpSpPr>
      <p:grpSpPr>
        <a:xfrm>
          <a:off x="0" y="0"/>
          <a:ext cx="0" cy="0"/>
          <a:chOff x="0" y="0"/>
          <a:chExt cx="0" cy="0"/>
        </a:xfrm>
      </p:grpSpPr>
      <p:sp>
        <p:nvSpPr>
          <p:cNvPr id="149" name="Texto del título"/>
          <p:cNvSpPr txBox="1">
            <a:spLocks noGrp="1"/>
          </p:cNvSpPr>
          <p:nvPr>
            <p:ph type="title"/>
          </p:nvPr>
        </p:nvSpPr>
        <p:spPr>
          <a:prstGeom prst="rect">
            <a:avLst/>
          </a:prstGeom>
        </p:spPr>
        <p:txBody>
          <a:bodyPr/>
          <a:lstStyle/>
          <a:p>
            <a:r>
              <a:t>Texto del título</a:t>
            </a:r>
          </a:p>
        </p:txBody>
      </p:sp>
      <p:sp>
        <p:nvSpPr>
          <p:cNvPr id="150" name="Nivel de texto 1…"/>
          <p:cNvSpPr txBox="1">
            <a:spLocks noGrp="1"/>
          </p:cNvSpPr>
          <p:nvPr>
            <p:ph type="body" idx="1"/>
          </p:nvPr>
        </p:nvSpPr>
        <p:spPr>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151" name="Número de diapositiva"/>
          <p:cNvSpPr txBox="1">
            <a:spLocks noGrp="1"/>
          </p:cNvSpPr>
          <p:nvPr>
            <p:ph type="sldNum" sz="quarter" idx="2"/>
          </p:nvPr>
        </p:nvSpPr>
        <p:spPr>
          <a:xfrm>
            <a:off x="11982352" y="12954302"/>
            <a:ext cx="409774" cy="415870"/>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ítulo y foto">
    <p:spTree>
      <p:nvGrpSpPr>
        <p:cNvPr id="1" name=""/>
        <p:cNvGrpSpPr/>
        <p:nvPr/>
      </p:nvGrpSpPr>
      <p:grpSpPr>
        <a:xfrm>
          <a:off x="0" y="0"/>
          <a:ext cx="0" cy="0"/>
          <a:chOff x="0" y="0"/>
          <a:chExt cx="0" cy="0"/>
        </a:xfrm>
      </p:grpSpPr>
      <p:sp>
        <p:nvSpPr>
          <p:cNvPr id="21" name="Imagen"/>
          <p:cNvSpPr>
            <a:spLocks noGrp="1"/>
          </p:cNvSpPr>
          <p:nvPr>
            <p:ph type="pic" idx="21"/>
          </p:nvPr>
        </p:nvSpPr>
        <p:spPr>
          <a:xfrm>
            <a:off x="2518173" y="-1287978"/>
            <a:ext cx="25081386" cy="15021840"/>
          </a:xfrm>
          <a:prstGeom prst="rect">
            <a:avLst/>
          </a:prstGeom>
        </p:spPr>
        <p:txBody>
          <a:bodyPr lIns="91439" tIns="45719" rIns="91439" bIns="45719">
            <a:noAutofit/>
          </a:bodyPr>
          <a:lstStyle/>
          <a:p>
            <a:endParaRPr/>
          </a:p>
        </p:txBody>
      </p:sp>
      <p:sp>
        <p:nvSpPr>
          <p:cNvPr id="22" name="Título de la presentación"/>
          <p:cNvSpPr txBox="1">
            <a:spLocks noGrp="1"/>
          </p:cNvSpPr>
          <p:nvPr>
            <p:ph type="title" hasCustomPrompt="1"/>
          </p:nvPr>
        </p:nvSpPr>
        <p:spPr>
          <a:xfrm>
            <a:off x="4030266" y="7286625"/>
            <a:ext cx="16323471" cy="4643438"/>
          </a:xfrm>
          <a:prstGeom prst="rect">
            <a:avLst/>
          </a:prstGeom>
        </p:spPr>
        <p:txBody>
          <a:bodyPr anchor="b"/>
          <a:lstStyle>
            <a:lvl1pPr>
              <a:defRPr sz="11400" spc="-228"/>
            </a:lvl1pPr>
          </a:lstStyle>
          <a:p>
            <a:r>
              <a:t>Título de la presentación</a:t>
            </a:r>
          </a:p>
        </p:txBody>
      </p:sp>
      <p:sp>
        <p:nvSpPr>
          <p:cNvPr id="23" name="Nivel de texto 1…"/>
          <p:cNvSpPr txBox="1">
            <a:spLocks noGrp="1"/>
          </p:cNvSpPr>
          <p:nvPr>
            <p:ph type="body" sz="quarter" idx="1" hasCustomPrompt="1"/>
          </p:nvPr>
        </p:nvSpPr>
        <p:spPr>
          <a:xfrm>
            <a:off x="4030266" y="11858625"/>
            <a:ext cx="16323471" cy="969988"/>
          </a:xfrm>
          <a:prstGeom prst="rect">
            <a:avLst/>
          </a:prstGeom>
        </p:spPr>
        <p:txBody>
          <a:bodyPr/>
          <a:lstStyle>
            <a:lvl1pPr marL="0" indent="0" defTabSz="825478">
              <a:lnSpc>
                <a:spcPct val="100000"/>
              </a:lnSpc>
              <a:spcBef>
                <a:spcPts val="0"/>
              </a:spcBef>
              <a:buSzTx/>
              <a:buNone/>
              <a:defRPr sz="5200" b="1"/>
            </a:lvl1pPr>
            <a:lvl2pPr marL="0" indent="0" defTabSz="825478">
              <a:lnSpc>
                <a:spcPct val="100000"/>
              </a:lnSpc>
              <a:spcBef>
                <a:spcPts val="0"/>
              </a:spcBef>
              <a:buSzTx/>
              <a:buNone/>
              <a:defRPr sz="5200" b="1"/>
            </a:lvl2pPr>
            <a:lvl3pPr marL="0" indent="0" defTabSz="825478">
              <a:lnSpc>
                <a:spcPct val="100000"/>
              </a:lnSpc>
              <a:spcBef>
                <a:spcPts val="0"/>
              </a:spcBef>
              <a:buSzTx/>
              <a:buNone/>
              <a:defRPr sz="5200" b="1"/>
            </a:lvl3pPr>
            <a:lvl4pPr marL="0" indent="0" defTabSz="825478">
              <a:lnSpc>
                <a:spcPct val="100000"/>
              </a:lnSpc>
              <a:spcBef>
                <a:spcPts val="0"/>
              </a:spcBef>
              <a:buSzTx/>
              <a:buNone/>
              <a:defRPr sz="5200" b="1"/>
            </a:lvl4pPr>
            <a:lvl5pPr marL="0" indent="0" defTabSz="825478">
              <a:lnSpc>
                <a:spcPct val="100000"/>
              </a:lnSpc>
              <a:spcBef>
                <a:spcPts val="0"/>
              </a:spcBef>
              <a:buSzTx/>
              <a:buNone/>
              <a:defRPr sz="5200" b="1"/>
            </a:lvl5pPr>
          </a:lstStyle>
          <a:p>
            <a:r>
              <a:t>Subtítulo de la presentación</a:t>
            </a:r>
          </a:p>
          <a:p>
            <a:pPr lvl="1"/>
            <a:endParaRPr/>
          </a:p>
          <a:p>
            <a:pPr lvl="2"/>
            <a:endParaRPr/>
          </a:p>
          <a:p>
            <a:pPr lvl="3"/>
            <a:endParaRPr/>
          </a:p>
          <a:p>
            <a:pPr lvl="4"/>
            <a:endParaRPr/>
          </a:p>
        </p:txBody>
      </p:sp>
      <p:sp>
        <p:nvSpPr>
          <p:cNvPr id="24" name="Autor y fecha"/>
          <p:cNvSpPr txBox="1">
            <a:spLocks noGrp="1"/>
          </p:cNvSpPr>
          <p:nvPr>
            <p:ph type="body" sz="quarter" idx="22" hasCustomPrompt="1"/>
          </p:nvPr>
        </p:nvSpPr>
        <p:spPr>
          <a:xfrm>
            <a:off x="4030264" y="803673"/>
            <a:ext cx="16323473" cy="648365"/>
          </a:xfrm>
          <a:prstGeom prst="rect">
            <a:avLst/>
          </a:prstGeom>
        </p:spPr>
        <p:txBody>
          <a:bodyPr/>
          <a:lstStyle>
            <a:lvl1pPr marL="0" indent="0" defTabSz="825478">
              <a:lnSpc>
                <a:spcPct val="100000"/>
              </a:lnSpc>
              <a:spcBef>
                <a:spcPts val="0"/>
              </a:spcBef>
              <a:buSzTx/>
              <a:buNone/>
              <a:defRPr sz="3200" b="1"/>
            </a:lvl1pPr>
          </a:lstStyle>
          <a:p>
            <a:r>
              <a:t>Autor y fecha</a:t>
            </a:r>
          </a:p>
        </p:txBody>
      </p:sp>
      <p:sp>
        <p:nvSpPr>
          <p:cNvPr id="25" name="Número de diapositiva"/>
          <p:cNvSpPr txBox="1">
            <a:spLocks noGrp="1"/>
          </p:cNvSpPr>
          <p:nvPr>
            <p:ph type="sldNum" sz="quarter" idx="2"/>
          </p:nvPr>
        </p:nvSpPr>
        <p:spPr>
          <a:xfrm>
            <a:off x="11982257" y="12954305"/>
            <a:ext cx="409775" cy="415870"/>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ítulo y viñetas">
    <p:spTree>
      <p:nvGrpSpPr>
        <p:cNvPr id="1" name=""/>
        <p:cNvGrpSpPr/>
        <p:nvPr/>
      </p:nvGrpSpPr>
      <p:grpSpPr>
        <a:xfrm>
          <a:off x="0" y="0"/>
          <a:ext cx="0" cy="0"/>
          <a:chOff x="0" y="0"/>
          <a:chExt cx="0" cy="0"/>
        </a:xfrm>
      </p:grpSpPr>
      <p:sp>
        <p:nvSpPr>
          <p:cNvPr id="32" name="Nivel de texto 1…"/>
          <p:cNvSpPr txBox="1">
            <a:spLocks noGrp="1"/>
          </p:cNvSpPr>
          <p:nvPr>
            <p:ph type="body" idx="1" hasCustomPrompt="1"/>
          </p:nvPr>
        </p:nvSpPr>
        <p:spPr>
          <a:prstGeom prst="rect">
            <a:avLst/>
          </a:prstGeom>
        </p:spPr>
        <p:txBody>
          <a:bodyPr/>
          <a:lstStyle/>
          <a:p>
            <a:r>
              <a:t>Texto de viñeta de la diapositiva</a:t>
            </a:r>
          </a:p>
          <a:p>
            <a:pPr lvl="1"/>
            <a:endParaRPr/>
          </a:p>
          <a:p>
            <a:pPr lvl="2"/>
            <a:endParaRPr/>
          </a:p>
          <a:p>
            <a:pPr lvl="3"/>
            <a:endParaRPr/>
          </a:p>
          <a:p>
            <a:pPr lvl="4"/>
            <a:endParaRPr/>
          </a:p>
        </p:txBody>
      </p:sp>
      <p:sp>
        <p:nvSpPr>
          <p:cNvPr id="33" name="Subtítulo de la diapositiva"/>
          <p:cNvSpPr txBox="1">
            <a:spLocks noGrp="1"/>
          </p:cNvSpPr>
          <p:nvPr>
            <p:ph type="body" sz="quarter" idx="21" hasCustomPrompt="1"/>
          </p:nvPr>
        </p:nvSpPr>
        <p:spPr>
          <a:xfrm>
            <a:off x="4030264" y="1987001"/>
            <a:ext cx="16323473" cy="944722"/>
          </a:xfrm>
          <a:prstGeom prst="rect">
            <a:avLst/>
          </a:prstGeom>
        </p:spPr>
        <p:txBody>
          <a:bodyPr/>
          <a:lstStyle>
            <a:lvl1pPr marL="0" indent="0" defTabSz="825478">
              <a:lnSpc>
                <a:spcPct val="100000"/>
              </a:lnSpc>
              <a:spcBef>
                <a:spcPts val="0"/>
              </a:spcBef>
              <a:buSzTx/>
              <a:buNone/>
              <a:defRPr sz="5200" b="1"/>
            </a:lvl1pPr>
          </a:lstStyle>
          <a:p>
            <a:r>
              <a:t>Subtítulo de la diapositiva</a:t>
            </a:r>
          </a:p>
        </p:txBody>
      </p:sp>
      <p:sp>
        <p:nvSpPr>
          <p:cNvPr id="34" name="Título de la diapositiva"/>
          <p:cNvSpPr txBox="1">
            <a:spLocks noGrp="1"/>
          </p:cNvSpPr>
          <p:nvPr>
            <p:ph type="title" hasCustomPrompt="1"/>
          </p:nvPr>
        </p:nvSpPr>
        <p:spPr>
          <a:prstGeom prst="rect">
            <a:avLst/>
          </a:prstGeom>
        </p:spPr>
        <p:txBody>
          <a:bodyPr/>
          <a:lstStyle/>
          <a:p>
            <a:r>
              <a:t>Título de la diapositiva</a:t>
            </a:r>
          </a:p>
        </p:txBody>
      </p:sp>
      <p:sp>
        <p:nvSpPr>
          <p:cNvPr id="35"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Viñetas">
    <p:spTree>
      <p:nvGrpSpPr>
        <p:cNvPr id="1" name=""/>
        <p:cNvGrpSpPr/>
        <p:nvPr/>
      </p:nvGrpSpPr>
      <p:grpSpPr>
        <a:xfrm>
          <a:off x="0" y="0"/>
          <a:ext cx="0" cy="0"/>
          <a:chOff x="0" y="0"/>
          <a:chExt cx="0" cy="0"/>
        </a:xfrm>
      </p:grpSpPr>
      <p:sp>
        <p:nvSpPr>
          <p:cNvPr id="42" name="Nivel de texto 1…"/>
          <p:cNvSpPr txBox="1">
            <a:spLocks noGrp="1"/>
          </p:cNvSpPr>
          <p:nvPr>
            <p:ph type="body" idx="1" hasCustomPrompt="1"/>
          </p:nvPr>
        </p:nvSpPr>
        <p:spPr>
          <a:prstGeom prst="rect">
            <a:avLst/>
          </a:prstGeom>
        </p:spPr>
        <p:txBody>
          <a:bodyPr numCol="2" spcCol="828784"/>
          <a:lstStyle/>
          <a:p>
            <a:r>
              <a:t>Texto de viñeta de la diapositiva</a:t>
            </a:r>
          </a:p>
          <a:p>
            <a:pPr lvl="1"/>
            <a:endParaRPr/>
          </a:p>
          <a:p>
            <a:pPr lvl="2"/>
            <a:endParaRPr/>
          </a:p>
          <a:p>
            <a:pPr lvl="3"/>
            <a:endParaRPr/>
          </a:p>
          <a:p>
            <a:pPr lvl="4"/>
            <a:endParaRPr/>
          </a:p>
        </p:txBody>
      </p:sp>
      <p:sp>
        <p:nvSpPr>
          <p:cNvPr id="43"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ítulo, viñetas y foto">
    <p:spTree>
      <p:nvGrpSpPr>
        <p:cNvPr id="1" name=""/>
        <p:cNvGrpSpPr/>
        <p:nvPr/>
      </p:nvGrpSpPr>
      <p:grpSpPr>
        <a:xfrm>
          <a:off x="0" y="0"/>
          <a:ext cx="0" cy="0"/>
          <a:chOff x="0" y="0"/>
          <a:chExt cx="0" cy="0"/>
        </a:xfrm>
      </p:grpSpPr>
      <p:sp>
        <p:nvSpPr>
          <p:cNvPr id="50" name="660384004_1290x1720.jpeg"/>
          <p:cNvSpPr>
            <a:spLocks noGrp="1"/>
          </p:cNvSpPr>
          <p:nvPr>
            <p:ph type="pic" sz="half" idx="21"/>
          </p:nvPr>
        </p:nvSpPr>
        <p:spPr>
          <a:xfrm>
            <a:off x="11727656" y="839390"/>
            <a:ext cx="9068102" cy="12090798"/>
          </a:xfrm>
          <a:prstGeom prst="rect">
            <a:avLst/>
          </a:prstGeom>
        </p:spPr>
        <p:txBody>
          <a:bodyPr lIns="91439" tIns="45719" rIns="91439" bIns="45719">
            <a:noAutofit/>
          </a:bodyPr>
          <a:lstStyle/>
          <a:p>
            <a:endParaRPr/>
          </a:p>
        </p:txBody>
      </p:sp>
      <p:sp>
        <p:nvSpPr>
          <p:cNvPr id="51" name="Título de la diapositiva"/>
          <p:cNvSpPr txBox="1">
            <a:spLocks noGrp="1"/>
          </p:cNvSpPr>
          <p:nvPr>
            <p:ph type="title" hasCustomPrompt="1"/>
          </p:nvPr>
        </p:nvSpPr>
        <p:spPr>
          <a:xfrm>
            <a:off x="4030266" y="625080"/>
            <a:ext cx="7179472" cy="1428751"/>
          </a:xfrm>
          <a:prstGeom prst="rect">
            <a:avLst/>
          </a:prstGeom>
        </p:spPr>
        <p:txBody>
          <a:bodyPr/>
          <a:lstStyle/>
          <a:p>
            <a:r>
              <a:t>Título de la diapositiva</a:t>
            </a:r>
          </a:p>
        </p:txBody>
      </p:sp>
      <p:sp>
        <p:nvSpPr>
          <p:cNvPr id="52" name="Nivel de texto 1…"/>
          <p:cNvSpPr txBox="1">
            <a:spLocks noGrp="1"/>
          </p:cNvSpPr>
          <p:nvPr>
            <p:ph type="body" sz="quarter" idx="1" hasCustomPrompt="1"/>
          </p:nvPr>
        </p:nvSpPr>
        <p:spPr>
          <a:xfrm>
            <a:off x="4030266" y="1987001"/>
            <a:ext cx="7179472" cy="944722"/>
          </a:xfrm>
          <a:prstGeom prst="rect">
            <a:avLst/>
          </a:prstGeom>
        </p:spPr>
        <p:txBody>
          <a:bodyPr/>
          <a:lstStyle>
            <a:lvl1pPr marL="0" indent="0" defTabSz="709913">
              <a:lnSpc>
                <a:spcPct val="100000"/>
              </a:lnSpc>
              <a:spcBef>
                <a:spcPts val="0"/>
              </a:spcBef>
              <a:buSzTx/>
              <a:buNone/>
              <a:defRPr sz="4400" b="1"/>
            </a:lvl1pPr>
            <a:lvl2pPr marL="939775" indent="-558784" defTabSz="709913">
              <a:lnSpc>
                <a:spcPct val="100000"/>
              </a:lnSpc>
              <a:spcBef>
                <a:spcPts val="0"/>
              </a:spcBef>
              <a:defRPr sz="4400" b="1"/>
            </a:lvl2pPr>
            <a:lvl3pPr marL="1320765" indent="-558784" defTabSz="709913">
              <a:lnSpc>
                <a:spcPct val="100000"/>
              </a:lnSpc>
              <a:spcBef>
                <a:spcPts val="0"/>
              </a:spcBef>
              <a:defRPr sz="4400" b="1"/>
            </a:lvl3pPr>
            <a:lvl4pPr marL="1701756" indent="-558786" defTabSz="709913">
              <a:lnSpc>
                <a:spcPct val="100000"/>
              </a:lnSpc>
              <a:spcBef>
                <a:spcPts val="0"/>
              </a:spcBef>
              <a:defRPr sz="4400" b="1"/>
            </a:lvl4pPr>
            <a:lvl5pPr marL="2082748" indent="-558786" defTabSz="709913">
              <a:lnSpc>
                <a:spcPct val="100000"/>
              </a:lnSpc>
              <a:spcBef>
                <a:spcPts val="0"/>
              </a:spcBef>
              <a:defRPr sz="4400" b="1"/>
            </a:lvl5pPr>
          </a:lstStyle>
          <a:p>
            <a:r>
              <a:t>Subtítulo de la diapositiva</a:t>
            </a:r>
          </a:p>
          <a:p>
            <a:pPr lvl="1"/>
            <a:endParaRPr/>
          </a:p>
          <a:p>
            <a:pPr lvl="2"/>
            <a:endParaRPr/>
          </a:p>
          <a:p>
            <a:pPr lvl="3"/>
            <a:endParaRPr/>
          </a:p>
          <a:p>
            <a:pPr lvl="4"/>
            <a:endParaRPr/>
          </a:p>
        </p:txBody>
      </p:sp>
      <p:sp>
        <p:nvSpPr>
          <p:cNvPr id="53" name="Nivel de texto 1…"/>
          <p:cNvSpPr txBox="1">
            <a:spLocks noGrp="1"/>
          </p:cNvSpPr>
          <p:nvPr>
            <p:ph type="body" sz="quarter" idx="22" hasCustomPrompt="1"/>
          </p:nvPr>
        </p:nvSpPr>
        <p:spPr>
          <a:xfrm>
            <a:off x="4030266" y="4894026"/>
            <a:ext cx="7179472" cy="7865383"/>
          </a:xfrm>
          <a:prstGeom prst="rect">
            <a:avLst/>
          </a:prstGeom>
        </p:spPr>
        <p:txBody>
          <a:bodyPr/>
          <a:lstStyle/>
          <a:p>
            <a:r>
              <a:t>Texto de viñeta de la diapositiva</a:t>
            </a:r>
          </a:p>
        </p:txBody>
      </p:sp>
      <p:sp>
        <p:nvSpPr>
          <p:cNvPr id="54"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ección">
    <p:spTree>
      <p:nvGrpSpPr>
        <p:cNvPr id="1" name=""/>
        <p:cNvGrpSpPr/>
        <p:nvPr/>
      </p:nvGrpSpPr>
      <p:grpSpPr>
        <a:xfrm>
          <a:off x="0" y="0"/>
          <a:ext cx="0" cy="0"/>
          <a:chOff x="0" y="0"/>
          <a:chExt cx="0" cy="0"/>
        </a:xfrm>
      </p:grpSpPr>
      <p:sp>
        <p:nvSpPr>
          <p:cNvPr id="61" name="Título de sección"/>
          <p:cNvSpPr txBox="1">
            <a:spLocks noGrp="1"/>
          </p:cNvSpPr>
          <p:nvPr>
            <p:ph type="title" hasCustomPrompt="1"/>
          </p:nvPr>
        </p:nvSpPr>
        <p:spPr>
          <a:xfrm>
            <a:off x="4030266" y="4536280"/>
            <a:ext cx="16323471" cy="4643440"/>
          </a:xfrm>
          <a:prstGeom prst="rect">
            <a:avLst/>
          </a:prstGeom>
        </p:spPr>
        <p:txBody>
          <a:bodyPr anchor="ctr"/>
          <a:lstStyle>
            <a:lvl1pPr>
              <a:defRPr sz="11400" b="0" spc="-228">
                <a:latin typeface="Helvetica Neue Medium"/>
                <a:ea typeface="Helvetica Neue Medium"/>
                <a:cs typeface="Helvetica Neue Medium"/>
                <a:sym typeface="Helvetica Neue Medium"/>
              </a:defRPr>
            </a:lvl1pPr>
          </a:lstStyle>
          <a:p>
            <a:r>
              <a:t>Título de sección</a:t>
            </a:r>
          </a:p>
        </p:txBody>
      </p:sp>
      <p:sp>
        <p:nvSpPr>
          <p:cNvPr id="62"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olo título">
    <p:spTree>
      <p:nvGrpSpPr>
        <p:cNvPr id="1" name=""/>
        <p:cNvGrpSpPr/>
        <p:nvPr/>
      </p:nvGrpSpPr>
      <p:grpSpPr>
        <a:xfrm>
          <a:off x="0" y="0"/>
          <a:ext cx="0" cy="0"/>
          <a:chOff x="0" y="0"/>
          <a:chExt cx="0" cy="0"/>
        </a:xfrm>
      </p:grpSpPr>
      <p:sp>
        <p:nvSpPr>
          <p:cNvPr id="69" name="Título de la diapositiva"/>
          <p:cNvSpPr txBox="1">
            <a:spLocks noGrp="1"/>
          </p:cNvSpPr>
          <p:nvPr>
            <p:ph type="title" hasCustomPrompt="1"/>
          </p:nvPr>
        </p:nvSpPr>
        <p:spPr>
          <a:prstGeom prst="rect">
            <a:avLst/>
          </a:prstGeom>
        </p:spPr>
        <p:txBody>
          <a:bodyPr/>
          <a:lstStyle/>
          <a:p>
            <a:r>
              <a:t>Título de la diapositiva</a:t>
            </a:r>
          </a:p>
        </p:txBody>
      </p:sp>
      <p:sp>
        <p:nvSpPr>
          <p:cNvPr id="70" name="Nivel de texto 1…"/>
          <p:cNvSpPr txBox="1">
            <a:spLocks noGrp="1"/>
          </p:cNvSpPr>
          <p:nvPr>
            <p:ph type="body" sz="quarter" idx="1" hasCustomPrompt="1"/>
          </p:nvPr>
        </p:nvSpPr>
        <p:spPr>
          <a:xfrm>
            <a:off x="4030266" y="1987001"/>
            <a:ext cx="16323471" cy="944722"/>
          </a:xfrm>
          <a:prstGeom prst="rect">
            <a:avLst/>
          </a:prstGeom>
        </p:spPr>
        <p:txBody>
          <a:bodyPr/>
          <a:lstStyle>
            <a:lvl1pPr marL="0" indent="0" defTabSz="825478">
              <a:lnSpc>
                <a:spcPct val="100000"/>
              </a:lnSpc>
              <a:spcBef>
                <a:spcPts val="0"/>
              </a:spcBef>
              <a:buSzTx/>
              <a:buNone/>
              <a:defRPr sz="5200" b="1"/>
            </a:lvl1pPr>
            <a:lvl2pPr marL="1041371" indent="-660381" defTabSz="825478">
              <a:lnSpc>
                <a:spcPct val="100000"/>
              </a:lnSpc>
              <a:spcBef>
                <a:spcPts val="0"/>
              </a:spcBef>
              <a:defRPr sz="5200" b="1"/>
            </a:lvl2pPr>
            <a:lvl3pPr marL="1422362" indent="-660381" defTabSz="825478">
              <a:lnSpc>
                <a:spcPct val="100000"/>
              </a:lnSpc>
              <a:spcBef>
                <a:spcPts val="0"/>
              </a:spcBef>
              <a:defRPr sz="5200" b="1"/>
            </a:lvl3pPr>
            <a:lvl4pPr marL="1803354" indent="-660381" defTabSz="825478">
              <a:lnSpc>
                <a:spcPct val="100000"/>
              </a:lnSpc>
              <a:spcBef>
                <a:spcPts val="0"/>
              </a:spcBef>
              <a:defRPr sz="5200" b="1"/>
            </a:lvl4pPr>
            <a:lvl5pPr marL="2184343" indent="-660381" defTabSz="825478">
              <a:lnSpc>
                <a:spcPct val="100000"/>
              </a:lnSpc>
              <a:spcBef>
                <a:spcPts val="0"/>
              </a:spcBef>
              <a:defRPr sz="5200" b="1"/>
            </a:lvl5pPr>
          </a:lstStyle>
          <a:p>
            <a:r>
              <a:t>Subtítulo de la diapositiva</a:t>
            </a:r>
          </a:p>
          <a:p>
            <a:pPr lvl="1"/>
            <a:endParaRPr/>
          </a:p>
          <a:p>
            <a:pPr lvl="2"/>
            <a:endParaRPr/>
          </a:p>
          <a:p>
            <a:pPr lvl="3"/>
            <a:endParaRPr/>
          </a:p>
          <a:p>
            <a:pPr lvl="4"/>
            <a:endParaRPr/>
          </a:p>
        </p:txBody>
      </p:sp>
      <p:sp>
        <p:nvSpPr>
          <p:cNvPr id="71"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78" name="Título de agenda"/>
          <p:cNvSpPr txBox="1">
            <a:spLocks noGrp="1"/>
          </p:cNvSpPr>
          <p:nvPr>
            <p:ph type="title" hasCustomPrompt="1"/>
          </p:nvPr>
        </p:nvSpPr>
        <p:spPr>
          <a:xfrm>
            <a:off x="4030266" y="625080"/>
            <a:ext cx="16323471" cy="1428751"/>
          </a:xfrm>
          <a:prstGeom prst="rect">
            <a:avLst/>
          </a:prstGeom>
        </p:spPr>
        <p:txBody>
          <a:bodyPr/>
          <a:lstStyle/>
          <a:p>
            <a:r>
              <a:t>Título de agenda</a:t>
            </a:r>
          </a:p>
        </p:txBody>
      </p:sp>
      <p:sp>
        <p:nvSpPr>
          <p:cNvPr id="79" name="Nivel de texto 1…"/>
          <p:cNvSpPr txBox="1">
            <a:spLocks noGrp="1"/>
          </p:cNvSpPr>
          <p:nvPr>
            <p:ph type="body" sz="quarter" idx="1" hasCustomPrompt="1"/>
          </p:nvPr>
        </p:nvSpPr>
        <p:spPr>
          <a:xfrm>
            <a:off x="4030266" y="1982390"/>
            <a:ext cx="16323471" cy="944723"/>
          </a:xfrm>
          <a:prstGeom prst="rect">
            <a:avLst/>
          </a:prstGeom>
        </p:spPr>
        <p:txBody>
          <a:bodyPr/>
          <a:lstStyle>
            <a:lvl1pPr marL="0" indent="0" defTabSz="825478">
              <a:lnSpc>
                <a:spcPct val="100000"/>
              </a:lnSpc>
              <a:spcBef>
                <a:spcPts val="0"/>
              </a:spcBef>
              <a:buSzTx/>
              <a:buNone/>
              <a:defRPr sz="5200" b="1"/>
            </a:lvl1pPr>
            <a:lvl2pPr marL="1041371" indent="-660381" defTabSz="825478">
              <a:lnSpc>
                <a:spcPct val="100000"/>
              </a:lnSpc>
              <a:spcBef>
                <a:spcPts val="0"/>
              </a:spcBef>
              <a:defRPr sz="5200" b="1"/>
            </a:lvl2pPr>
            <a:lvl3pPr marL="1422362" indent="-660381" defTabSz="825478">
              <a:lnSpc>
                <a:spcPct val="100000"/>
              </a:lnSpc>
              <a:spcBef>
                <a:spcPts val="0"/>
              </a:spcBef>
              <a:defRPr sz="5200" b="1"/>
            </a:lvl3pPr>
            <a:lvl4pPr marL="1803354" indent="-660381" defTabSz="825478">
              <a:lnSpc>
                <a:spcPct val="100000"/>
              </a:lnSpc>
              <a:spcBef>
                <a:spcPts val="0"/>
              </a:spcBef>
              <a:defRPr sz="5200" b="1"/>
            </a:lvl4pPr>
            <a:lvl5pPr marL="2184343" indent="-660381" defTabSz="825478">
              <a:lnSpc>
                <a:spcPct val="100000"/>
              </a:lnSpc>
              <a:spcBef>
                <a:spcPts val="0"/>
              </a:spcBef>
              <a:defRPr sz="5200" b="1"/>
            </a:lvl5pPr>
          </a:lstStyle>
          <a:p>
            <a:r>
              <a:t>Subtítulo de agenda</a:t>
            </a:r>
          </a:p>
          <a:p>
            <a:pPr lvl="1"/>
            <a:endParaRPr/>
          </a:p>
          <a:p>
            <a:pPr lvl="2"/>
            <a:endParaRPr/>
          </a:p>
          <a:p>
            <a:pPr lvl="3"/>
            <a:endParaRPr/>
          </a:p>
          <a:p>
            <a:pPr lvl="4"/>
            <a:endParaRPr/>
          </a:p>
        </p:txBody>
      </p:sp>
      <p:sp>
        <p:nvSpPr>
          <p:cNvPr id="80" name="Nivel de texto 1…"/>
          <p:cNvSpPr txBox="1">
            <a:spLocks noGrp="1"/>
          </p:cNvSpPr>
          <p:nvPr>
            <p:ph type="body" idx="21" hasCustomPrompt="1"/>
          </p:nvPr>
        </p:nvSpPr>
        <p:spPr>
          <a:xfrm>
            <a:off x="4030264" y="4161233"/>
            <a:ext cx="16323473" cy="8572505"/>
          </a:xfrm>
          <a:prstGeom prst="rect">
            <a:avLst/>
          </a:prstGeom>
        </p:spPr>
        <p:txBody>
          <a:bodyPr/>
          <a:lstStyle>
            <a:lvl1pPr marL="0" indent="0">
              <a:spcBef>
                <a:spcPts val="1800"/>
              </a:spcBef>
              <a:buSzTx/>
              <a:buNone/>
              <a:defRPr sz="5200" spc="-100"/>
            </a:lvl1pPr>
          </a:lstStyle>
          <a:p>
            <a:r>
              <a:t>Temas relacionados con la agenda</a:t>
            </a:r>
          </a:p>
        </p:txBody>
      </p:sp>
      <p:sp>
        <p:nvSpPr>
          <p:cNvPr id="81"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Declaración">
    <p:spTree>
      <p:nvGrpSpPr>
        <p:cNvPr id="1" name=""/>
        <p:cNvGrpSpPr/>
        <p:nvPr/>
      </p:nvGrpSpPr>
      <p:grpSpPr>
        <a:xfrm>
          <a:off x="0" y="0"/>
          <a:ext cx="0" cy="0"/>
          <a:chOff x="0" y="0"/>
          <a:chExt cx="0" cy="0"/>
        </a:xfrm>
      </p:grpSpPr>
      <p:sp>
        <p:nvSpPr>
          <p:cNvPr id="88" name="Nivel de texto 1…"/>
          <p:cNvSpPr txBox="1">
            <a:spLocks noGrp="1"/>
          </p:cNvSpPr>
          <p:nvPr>
            <p:ph type="body" sz="quarter" idx="1" hasCustomPrompt="1"/>
          </p:nvPr>
        </p:nvSpPr>
        <p:spPr>
          <a:xfrm>
            <a:off x="4030266" y="5018485"/>
            <a:ext cx="16323471" cy="3681268"/>
          </a:xfrm>
          <a:prstGeom prst="rect">
            <a:avLst/>
          </a:prstGeom>
        </p:spPr>
        <p:txBody>
          <a:bodyPr anchor="ctr"/>
          <a:lstStyle>
            <a:lvl1pPr marL="0" indent="0" algn="ctr">
              <a:lnSpc>
                <a:spcPct val="80000"/>
              </a:lnSpc>
              <a:spcBef>
                <a:spcPts val="0"/>
              </a:spcBef>
              <a:buSzTx/>
              <a:buNone/>
              <a:defRPr sz="11400" spc="-228">
                <a:latin typeface="Helvetica Neue Medium"/>
                <a:ea typeface="Helvetica Neue Medium"/>
                <a:cs typeface="Helvetica Neue Medium"/>
                <a:sym typeface="Helvetica Neue Medium"/>
              </a:defRPr>
            </a:lvl1pPr>
            <a:lvl2pPr marL="0" indent="0" algn="ctr">
              <a:lnSpc>
                <a:spcPct val="80000"/>
              </a:lnSpc>
              <a:spcBef>
                <a:spcPts val="0"/>
              </a:spcBef>
              <a:buSzTx/>
              <a:buNone/>
              <a:defRPr sz="11400" spc="-228">
                <a:latin typeface="Helvetica Neue Medium"/>
                <a:ea typeface="Helvetica Neue Medium"/>
                <a:cs typeface="Helvetica Neue Medium"/>
                <a:sym typeface="Helvetica Neue Medium"/>
              </a:defRPr>
            </a:lvl2pPr>
            <a:lvl3pPr marL="0" indent="0" algn="ctr">
              <a:lnSpc>
                <a:spcPct val="80000"/>
              </a:lnSpc>
              <a:spcBef>
                <a:spcPts val="0"/>
              </a:spcBef>
              <a:buSzTx/>
              <a:buNone/>
              <a:defRPr sz="11400" spc="-228">
                <a:latin typeface="Helvetica Neue Medium"/>
                <a:ea typeface="Helvetica Neue Medium"/>
                <a:cs typeface="Helvetica Neue Medium"/>
                <a:sym typeface="Helvetica Neue Medium"/>
              </a:defRPr>
            </a:lvl3pPr>
            <a:lvl4pPr marL="0" indent="0" algn="ctr">
              <a:lnSpc>
                <a:spcPct val="80000"/>
              </a:lnSpc>
              <a:spcBef>
                <a:spcPts val="0"/>
              </a:spcBef>
              <a:buSzTx/>
              <a:buNone/>
              <a:defRPr sz="11400" spc="-228">
                <a:latin typeface="Helvetica Neue Medium"/>
                <a:ea typeface="Helvetica Neue Medium"/>
                <a:cs typeface="Helvetica Neue Medium"/>
                <a:sym typeface="Helvetica Neue Medium"/>
              </a:defRPr>
            </a:lvl4pPr>
            <a:lvl5pPr marL="0" indent="0" algn="ctr">
              <a:lnSpc>
                <a:spcPct val="80000"/>
              </a:lnSpc>
              <a:spcBef>
                <a:spcPts val="0"/>
              </a:spcBef>
              <a:buSzTx/>
              <a:buNone/>
              <a:defRPr sz="11400" spc="-228">
                <a:latin typeface="Helvetica Neue Medium"/>
                <a:ea typeface="Helvetica Neue Medium"/>
                <a:cs typeface="Helvetica Neue Medium"/>
                <a:sym typeface="Helvetica Neue Medium"/>
              </a:defRPr>
            </a:lvl5pPr>
          </a:lstStyle>
          <a:p>
            <a:r>
              <a:t>Declaración</a:t>
            </a:r>
          </a:p>
          <a:p>
            <a:pPr lvl="1"/>
            <a:endParaRPr/>
          </a:p>
          <a:p>
            <a:pPr lvl="2"/>
            <a:endParaRPr/>
          </a:p>
          <a:p>
            <a:pPr lvl="3"/>
            <a:endParaRPr/>
          </a:p>
          <a:p>
            <a:pPr lvl="4"/>
            <a:endParaRPr/>
          </a:p>
        </p:txBody>
      </p:sp>
      <p:sp>
        <p:nvSpPr>
          <p:cNvPr id="89"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Nivel de texto 1…"/>
          <p:cNvSpPr txBox="1">
            <a:spLocks noGrp="1"/>
          </p:cNvSpPr>
          <p:nvPr>
            <p:ph type="body" idx="1" hasCustomPrompt="1"/>
          </p:nvPr>
        </p:nvSpPr>
        <p:spPr>
          <a:xfrm>
            <a:off x="4030266" y="4161235"/>
            <a:ext cx="16323471" cy="8572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4" tIns="71434" rIns="71434" bIns="71434">
            <a:normAutofit/>
          </a:bodyPr>
          <a:lstStyle/>
          <a:p>
            <a:r>
              <a:t>Texto de viñeta de la diapositiva</a:t>
            </a:r>
          </a:p>
          <a:p>
            <a:pPr lvl="1"/>
            <a:endParaRPr/>
          </a:p>
          <a:p>
            <a:pPr lvl="2"/>
            <a:endParaRPr/>
          </a:p>
          <a:p>
            <a:pPr lvl="3"/>
            <a:endParaRPr/>
          </a:p>
          <a:p>
            <a:pPr lvl="4"/>
            <a:endParaRPr/>
          </a:p>
        </p:txBody>
      </p:sp>
      <p:sp>
        <p:nvSpPr>
          <p:cNvPr id="3" name="Título de la diapositiva"/>
          <p:cNvSpPr txBox="1">
            <a:spLocks noGrp="1"/>
          </p:cNvSpPr>
          <p:nvPr>
            <p:ph type="title" hasCustomPrompt="1"/>
          </p:nvPr>
        </p:nvSpPr>
        <p:spPr>
          <a:xfrm>
            <a:off x="4030266" y="619125"/>
            <a:ext cx="16323471" cy="14287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4" tIns="71434" rIns="71434" bIns="71434">
            <a:normAutofit/>
          </a:bodyPr>
          <a:lstStyle/>
          <a:p>
            <a:r>
              <a:t>Título de la diapositiva</a:t>
            </a:r>
          </a:p>
        </p:txBody>
      </p:sp>
      <p:sp>
        <p:nvSpPr>
          <p:cNvPr id="4" name="Número de diapositiva"/>
          <p:cNvSpPr txBox="1">
            <a:spLocks noGrp="1"/>
          </p:cNvSpPr>
          <p:nvPr>
            <p:ph type="sldNum" sz="quarter" idx="2"/>
          </p:nvPr>
        </p:nvSpPr>
        <p:spPr>
          <a:xfrm>
            <a:off x="11982353" y="12954305"/>
            <a:ext cx="409775" cy="415870"/>
          </a:xfrm>
          <a:prstGeom prst="rect">
            <a:avLst/>
          </a:prstGeom>
          <a:ln w="12700">
            <a:miter lim="400000"/>
          </a:ln>
        </p:spPr>
        <p:txBody>
          <a:bodyPr wrap="none" lIns="71434" tIns="71434" rIns="71434" bIns="71434" anchor="b">
            <a:spAutoFit/>
          </a:bodyPr>
          <a:lstStyle>
            <a:lvl1pPr defTabSz="821510">
              <a:defRPr sz="1800">
                <a:solidFill>
                  <a:srgbClr val="000000"/>
                </a:solidFill>
              </a:defRPr>
            </a:lvl1pPr>
          </a:lstStyle>
          <a:p>
            <a:fld id="{86CB4B4D-7CA3-9044-876B-883B54F8677D}" type="slidenum">
              <a:t>‹Nº›</a:t>
            </a:fld>
            <a:endParaRPr/>
          </a:p>
        </p:txBody>
      </p:sp>
      <p:pic>
        <p:nvPicPr>
          <p:cNvPr id="5" name="BC_PPT_FC_RESET_1920x1080_050421_04.jpg" descr="BC_PPT_FC_RESET_1920x1080_050421_04.jpg">
            <a:extLst>
              <a:ext uri="{FF2B5EF4-FFF2-40B4-BE49-F238E27FC236}">
                <a16:creationId xmlns:a16="http://schemas.microsoft.com/office/drawing/2014/main" id="{7C93DA96-32EB-4845-8592-51BC53C412AD}"/>
              </a:ext>
            </a:extLst>
          </p:cNvPr>
          <p:cNvPicPr>
            <a:picLocks noChangeAspect="1"/>
          </p:cNvPicPr>
          <p:nvPr userDrawn="1"/>
        </p:nvPicPr>
        <p:blipFill>
          <a:blip r:embed="rId17"/>
          <a:srcRect b="90839"/>
          <a:stretch>
            <a:fillRect/>
          </a:stretch>
        </p:blipFill>
        <p:spPr>
          <a:xfrm>
            <a:off x="0" y="-2"/>
            <a:ext cx="24384000" cy="1256489"/>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Lst>
  <p:transition spd="med"/>
  <p:txStyles>
    <p:titleStyle>
      <a:lvl1pPr marL="0" marR="0" indent="0" algn="l" defTabSz="2438275" rtl="0" latinLnBrk="0">
        <a:lnSpc>
          <a:spcPct val="80000"/>
        </a:lnSpc>
        <a:spcBef>
          <a:spcPts val="0"/>
        </a:spcBef>
        <a:spcAft>
          <a:spcPts val="0"/>
        </a:spcAft>
        <a:buClrTx/>
        <a:buSzTx/>
        <a:buFontTx/>
        <a:buNone/>
        <a:tabLst/>
        <a:defRPr sz="8400" b="1" i="0" u="none" strike="noStrike" cap="none" spc="-168" baseline="0">
          <a:solidFill>
            <a:srgbClr val="000000"/>
          </a:solidFill>
          <a:uFillTx/>
          <a:latin typeface="+mj-lt"/>
          <a:ea typeface="+mj-ea"/>
          <a:cs typeface="+mj-cs"/>
          <a:sym typeface="Helvetica Neue"/>
        </a:defRPr>
      </a:lvl1pPr>
      <a:lvl2pPr marL="0" marR="0" indent="0" algn="l" defTabSz="2438275" rtl="0" latinLnBrk="0">
        <a:lnSpc>
          <a:spcPct val="80000"/>
        </a:lnSpc>
        <a:spcBef>
          <a:spcPts val="0"/>
        </a:spcBef>
        <a:spcAft>
          <a:spcPts val="0"/>
        </a:spcAft>
        <a:buClrTx/>
        <a:buSzTx/>
        <a:buFontTx/>
        <a:buNone/>
        <a:tabLst/>
        <a:defRPr sz="8400" b="1" i="0" u="none" strike="noStrike" cap="none" spc="-168" baseline="0">
          <a:solidFill>
            <a:srgbClr val="000000"/>
          </a:solidFill>
          <a:uFillTx/>
          <a:latin typeface="+mj-lt"/>
          <a:ea typeface="+mj-ea"/>
          <a:cs typeface="+mj-cs"/>
          <a:sym typeface="Helvetica Neue"/>
        </a:defRPr>
      </a:lvl2pPr>
      <a:lvl3pPr marL="0" marR="0" indent="0" algn="l" defTabSz="2438275" rtl="0" latinLnBrk="0">
        <a:lnSpc>
          <a:spcPct val="80000"/>
        </a:lnSpc>
        <a:spcBef>
          <a:spcPts val="0"/>
        </a:spcBef>
        <a:spcAft>
          <a:spcPts val="0"/>
        </a:spcAft>
        <a:buClrTx/>
        <a:buSzTx/>
        <a:buFontTx/>
        <a:buNone/>
        <a:tabLst/>
        <a:defRPr sz="8400" b="1" i="0" u="none" strike="noStrike" cap="none" spc="-168" baseline="0">
          <a:solidFill>
            <a:srgbClr val="000000"/>
          </a:solidFill>
          <a:uFillTx/>
          <a:latin typeface="+mj-lt"/>
          <a:ea typeface="+mj-ea"/>
          <a:cs typeface="+mj-cs"/>
          <a:sym typeface="Helvetica Neue"/>
        </a:defRPr>
      </a:lvl3pPr>
      <a:lvl4pPr marL="0" marR="0" indent="0" algn="l" defTabSz="2438275" rtl="0" latinLnBrk="0">
        <a:lnSpc>
          <a:spcPct val="80000"/>
        </a:lnSpc>
        <a:spcBef>
          <a:spcPts val="0"/>
        </a:spcBef>
        <a:spcAft>
          <a:spcPts val="0"/>
        </a:spcAft>
        <a:buClrTx/>
        <a:buSzTx/>
        <a:buFontTx/>
        <a:buNone/>
        <a:tabLst/>
        <a:defRPr sz="8400" b="1" i="0" u="none" strike="noStrike" cap="none" spc="-168" baseline="0">
          <a:solidFill>
            <a:srgbClr val="000000"/>
          </a:solidFill>
          <a:uFillTx/>
          <a:latin typeface="+mj-lt"/>
          <a:ea typeface="+mj-ea"/>
          <a:cs typeface="+mj-cs"/>
          <a:sym typeface="Helvetica Neue"/>
        </a:defRPr>
      </a:lvl4pPr>
      <a:lvl5pPr marL="0" marR="0" indent="0" algn="l" defTabSz="2438275" rtl="0" latinLnBrk="0">
        <a:lnSpc>
          <a:spcPct val="80000"/>
        </a:lnSpc>
        <a:spcBef>
          <a:spcPts val="0"/>
        </a:spcBef>
        <a:spcAft>
          <a:spcPts val="0"/>
        </a:spcAft>
        <a:buClrTx/>
        <a:buSzTx/>
        <a:buFontTx/>
        <a:buNone/>
        <a:tabLst/>
        <a:defRPr sz="8400" b="1" i="0" u="none" strike="noStrike" cap="none" spc="-168" baseline="0">
          <a:solidFill>
            <a:srgbClr val="000000"/>
          </a:solidFill>
          <a:uFillTx/>
          <a:latin typeface="+mj-lt"/>
          <a:ea typeface="+mj-ea"/>
          <a:cs typeface="+mj-cs"/>
          <a:sym typeface="Helvetica Neue"/>
        </a:defRPr>
      </a:lvl5pPr>
      <a:lvl6pPr marL="0" marR="0" indent="0" algn="l" defTabSz="2438275" rtl="0" latinLnBrk="0">
        <a:lnSpc>
          <a:spcPct val="80000"/>
        </a:lnSpc>
        <a:spcBef>
          <a:spcPts val="0"/>
        </a:spcBef>
        <a:spcAft>
          <a:spcPts val="0"/>
        </a:spcAft>
        <a:buClrTx/>
        <a:buSzTx/>
        <a:buFontTx/>
        <a:buNone/>
        <a:tabLst/>
        <a:defRPr sz="8400" b="1" i="0" u="none" strike="noStrike" cap="none" spc="-168" baseline="0">
          <a:solidFill>
            <a:srgbClr val="000000"/>
          </a:solidFill>
          <a:uFillTx/>
          <a:latin typeface="+mj-lt"/>
          <a:ea typeface="+mj-ea"/>
          <a:cs typeface="+mj-cs"/>
          <a:sym typeface="Helvetica Neue"/>
        </a:defRPr>
      </a:lvl6pPr>
      <a:lvl7pPr marL="0" marR="0" indent="0" algn="l" defTabSz="2438275" rtl="0" latinLnBrk="0">
        <a:lnSpc>
          <a:spcPct val="80000"/>
        </a:lnSpc>
        <a:spcBef>
          <a:spcPts val="0"/>
        </a:spcBef>
        <a:spcAft>
          <a:spcPts val="0"/>
        </a:spcAft>
        <a:buClrTx/>
        <a:buSzTx/>
        <a:buFontTx/>
        <a:buNone/>
        <a:tabLst/>
        <a:defRPr sz="8400" b="1" i="0" u="none" strike="noStrike" cap="none" spc="-168" baseline="0">
          <a:solidFill>
            <a:srgbClr val="000000"/>
          </a:solidFill>
          <a:uFillTx/>
          <a:latin typeface="+mj-lt"/>
          <a:ea typeface="+mj-ea"/>
          <a:cs typeface="+mj-cs"/>
          <a:sym typeface="Helvetica Neue"/>
        </a:defRPr>
      </a:lvl7pPr>
      <a:lvl8pPr marL="0" marR="0" indent="0" algn="l" defTabSz="2438275" rtl="0" latinLnBrk="0">
        <a:lnSpc>
          <a:spcPct val="80000"/>
        </a:lnSpc>
        <a:spcBef>
          <a:spcPts val="0"/>
        </a:spcBef>
        <a:spcAft>
          <a:spcPts val="0"/>
        </a:spcAft>
        <a:buClrTx/>
        <a:buSzTx/>
        <a:buFontTx/>
        <a:buNone/>
        <a:tabLst/>
        <a:defRPr sz="8400" b="1" i="0" u="none" strike="noStrike" cap="none" spc="-168" baseline="0">
          <a:solidFill>
            <a:srgbClr val="000000"/>
          </a:solidFill>
          <a:uFillTx/>
          <a:latin typeface="+mj-lt"/>
          <a:ea typeface="+mj-ea"/>
          <a:cs typeface="+mj-cs"/>
          <a:sym typeface="Helvetica Neue"/>
        </a:defRPr>
      </a:lvl8pPr>
      <a:lvl9pPr marL="0" marR="0" indent="0" algn="l" defTabSz="2438275" rtl="0" latinLnBrk="0">
        <a:lnSpc>
          <a:spcPct val="80000"/>
        </a:lnSpc>
        <a:spcBef>
          <a:spcPts val="0"/>
        </a:spcBef>
        <a:spcAft>
          <a:spcPts val="0"/>
        </a:spcAft>
        <a:buClrTx/>
        <a:buSzTx/>
        <a:buFontTx/>
        <a:buNone/>
        <a:tabLst/>
        <a:defRPr sz="8400" b="1" i="0" u="none" strike="noStrike" cap="none" spc="-168" baseline="0">
          <a:solidFill>
            <a:srgbClr val="000000"/>
          </a:solidFill>
          <a:uFillTx/>
          <a:latin typeface="+mj-lt"/>
          <a:ea typeface="+mj-ea"/>
          <a:cs typeface="+mj-cs"/>
          <a:sym typeface="Helvetica Neue"/>
        </a:defRPr>
      </a:lvl9pPr>
    </p:titleStyle>
    <p:bodyStyle>
      <a:lvl1pPr marL="533387" marR="0" indent="-533387" algn="l" defTabSz="2438275" rtl="0" latinLnBrk="0">
        <a:lnSpc>
          <a:spcPct val="90000"/>
        </a:lnSpc>
        <a:spcBef>
          <a:spcPts val="4500"/>
        </a:spcBef>
        <a:spcAft>
          <a:spcPts val="0"/>
        </a:spcAft>
        <a:buClrTx/>
        <a:buSzPct val="123000"/>
        <a:buFontTx/>
        <a:buChar char="•"/>
        <a:tabLst/>
        <a:defRPr sz="4200" b="0" i="0" u="none" strike="noStrike" cap="none" spc="0" baseline="0">
          <a:solidFill>
            <a:srgbClr val="000000"/>
          </a:solidFill>
          <a:uFillTx/>
          <a:latin typeface="+mj-lt"/>
          <a:ea typeface="+mj-ea"/>
          <a:cs typeface="+mj-cs"/>
          <a:sym typeface="Helvetica Neue"/>
        </a:defRPr>
      </a:lvl1pPr>
      <a:lvl2pPr marL="914377" marR="0" indent="-533387" algn="l" defTabSz="2438275" rtl="0" latinLnBrk="0">
        <a:lnSpc>
          <a:spcPct val="90000"/>
        </a:lnSpc>
        <a:spcBef>
          <a:spcPts val="4500"/>
        </a:spcBef>
        <a:spcAft>
          <a:spcPts val="0"/>
        </a:spcAft>
        <a:buClrTx/>
        <a:buSzPct val="123000"/>
        <a:buFontTx/>
        <a:buChar char="•"/>
        <a:tabLst/>
        <a:defRPr sz="4200" b="0" i="0" u="none" strike="noStrike" cap="none" spc="0" baseline="0">
          <a:solidFill>
            <a:srgbClr val="000000"/>
          </a:solidFill>
          <a:uFillTx/>
          <a:latin typeface="+mj-lt"/>
          <a:ea typeface="+mj-ea"/>
          <a:cs typeface="+mj-cs"/>
          <a:sym typeface="Helvetica Neue"/>
        </a:defRPr>
      </a:lvl2pPr>
      <a:lvl3pPr marL="1295368" marR="0" indent="-533387" algn="l" defTabSz="2438275" rtl="0" latinLnBrk="0">
        <a:lnSpc>
          <a:spcPct val="90000"/>
        </a:lnSpc>
        <a:spcBef>
          <a:spcPts val="4500"/>
        </a:spcBef>
        <a:spcAft>
          <a:spcPts val="0"/>
        </a:spcAft>
        <a:buClrTx/>
        <a:buSzPct val="123000"/>
        <a:buFontTx/>
        <a:buChar char="•"/>
        <a:tabLst/>
        <a:defRPr sz="4200" b="0" i="0" u="none" strike="noStrike" cap="none" spc="0" baseline="0">
          <a:solidFill>
            <a:srgbClr val="000000"/>
          </a:solidFill>
          <a:uFillTx/>
          <a:latin typeface="+mj-lt"/>
          <a:ea typeface="+mj-ea"/>
          <a:cs typeface="+mj-cs"/>
          <a:sym typeface="Helvetica Neue"/>
        </a:defRPr>
      </a:lvl3pPr>
      <a:lvl4pPr marL="1676356" marR="0" indent="-533387" algn="l" defTabSz="2438275" rtl="0" latinLnBrk="0">
        <a:lnSpc>
          <a:spcPct val="90000"/>
        </a:lnSpc>
        <a:spcBef>
          <a:spcPts val="4500"/>
        </a:spcBef>
        <a:spcAft>
          <a:spcPts val="0"/>
        </a:spcAft>
        <a:buClrTx/>
        <a:buSzPct val="123000"/>
        <a:buFontTx/>
        <a:buChar char="•"/>
        <a:tabLst/>
        <a:defRPr sz="4200" b="0" i="0" u="none" strike="noStrike" cap="none" spc="0" baseline="0">
          <a:solidFill>
            <a:srgbClr val="000000"/>
          </a:solidFill>
          <a:uFillTx/>
          <a:latin typeface="+mj-lt"/>
          <a:ea typeface="+mj-ea"/>
          <a:cs typeface="+mj-cs"/>
          <a:sym typeface="Helvetica Neue"/>
        </a:defRPr>
      </a:lvl4pPr>
      <a:lvl5pPr marL="2057349" marR="0" indent="-533387" algn="l" defTabSz="2438275" rtl="0" latinLnBrk="0">
        <a:lnSpc>
          <a:spcPct val="90000"/>
        </a:lnSpc>
        <a:spcBef>
          <a:spcPts val="4500"/>
        </a:spcBef>
        <a:spcAft>
          <a:spcPts val="0"/>
        </a:spcAft>
        <a:buClrTx/>
        <a:buSzPct val="123000"/>
        <a:buFontTx/>
        <a:buChar char="•"/>
        <a:tabLst/>
        <a:defRPr sz="4200" b="0" i="0" u="none" strike="noStrike" cap="none" spc="0" baseline="0">
          <a:solidFill>
            <a:srgbClr val="000000"/>
          </a:solidFill>
          <a:uFillTx/>
          <a:latin typeface="+mj-lt"/>
          <a:ea typeface="+mj-ea"/>
          <a:cs typeface="+mj-cs"/>
          <a:sym typeface="Helvetica Neue"/>
        </a:defRPr>
      </a:lvl5pPr>
      <a:lvl6pPr marL="2438337" marR="0" indent="-533387" algn="l" defTabSz="2438275" rtl="0" latinLnBrk="0">
        <a:lnSpc>
          <a:spcPct val="90000"/>
        </a:lnSpc>
        <a:spcBef>
          <a:spcPts val="4500"/>
        </a:spcBef>
        <a:spcAft>
          <a:spcPts val="0"/>
        </a:spcAft>
        <a:buClrTx/>
        <a:buSzPct val="123000"/>
        <a:buFontTx/>
        <a:buChar char="•"/>
        <a:tabLst/>
        <a:defRPr sz="4200" b="0" i="0" u="none" strike="noStrike" cap="none" spc="0" baseline="0">
          <a:solidFill>
            <a:srgbClr val="000000"/>
          </a:solidFill>
          <a:uFillTx/>
          <a:latin typeface="+mj-lt"/>
          <a:ea typeface="+mj-ea"/>
          <a:cs typeface="+mj-cs"/>
          <a:sym typeface="Helvetica Neue"/>
        </a:defRPr>
      </a:lvl6pPr>
      <a:lvl7pPr marL="2819330" marR="0" indent="-533387" algn="l" defTabSz="2438275" rtl="0" latinLnBrk="0">
        <a:lnSpc>
          <a:spcPct val="90000"/>
        </a:lnSpc>
        <a:spcBef>
          <a:spcPts val="4500"/>
        </a:spcBef>
        <a:spcAft>
          <a:spcPts val="0"/>
        </a:spcAft>
        <a:buClrTx/>
        <a:buSzPct val="123000"/>
        <a:buFontTx/>
        <a:buChar char="•"/>
        <a:tabLst/>
        <a:defRPr sz="4200" b="0" i="0" u="none" strike="noStrike" cap="none" spc="0" baseline="0">
          <a:solidFill>
            <a:srgbClr val="000000"/>
          </a:solidFill>
          <a:uFillTx/>
          <a:latin typeface="+mj-lt"/>
          <a:ea typeface="+mj-ea"/>
          <a:cs typeface="+mj-cs"/>
          <a:sym typeface="Helvetica Neue"/>
        </a:defRPr>
      </a:lvl7pPr>
      <a:lvl8pPr marL="3200318" marR="0" indent="-533387" algn="l" defTabSz="2438275" rtl="0" latinLnBrk="0">
        <a:lnSpc>
          <a:spcPct val="90000"/>
        </a:lnSpc>
        <a:spcBef>
          <a:spcPts val="4500"/>
        </a:spcBef>
        <a:spcAft>
          <a:spcPts val="0"/>
        </a:spcAft>
        <a:buClrTx/>
        <a:buSzPct val="123000"/>
        <a:buFontTx/>
        <a:buChar char="•"/>
        <a:tabLst/>
        <a:defRPr sz="4200" b="0" i="0" u="none" strike="noStrike" cap="none" spc="0" baseline="0">
          <a:solidFill>
            <a:srgbClr val="000000"/>
          </a:solidFill>
          <a:uFillTx/>
          <a:latin typeface="+mj-lt"/>
          <a:ea typeface="+mj-ea"/>
          <a:cs typeface="+mj-cs"/>
          <a:sym typeface="Helvetica Neue"/>
        </a:defRPr>
      </a:lvl8pPr>
      <a:lvl9pPr marL="3581310" marR="0" indent="-533387" algn="l" defTabSz="2438275" rtl="0" latinLnBrk="0">
        <a:lnSpc>
          <a:spcPct val="90000"/>
        </a:lnSpc>
        <a:spcBef>
          <a:spcPts val="4500"/>
        </a:spcBef>
        <a:spcAft>
          <a:spcPts val="0"/>
        </a:spcAft>
        <a:buClrTx/>
        <a:buSzPct val="123000"/>
        <a:buFontTx/>
        <a:buChar char="•"/>
        <a:tabLst/>
        <a:defRPr sz="4200" b="0" i="0" u="none" strike="noStrike" cap="none" spc="0" baseline="0">
          <a:solidFill>
            <a:srgbClr val="000000"/>
          </a:solidFill>
          <a:uFillTx/>
          <a:latin typeface="+mj-lt"/>
          <a:ea typeface="+mj-ea"/>
          <a:cs typeface="+mj-cs"/>
          <a:sym typeface="Helvetica Neue"/>
        </a:defRPr>
      </a:lvl9pPr>
    </p:bodyStyle>
    <p:otherStyle>
      <a:lvl1pPr marL="0" marR="0" indent="0" algn="ctr" defTabSz="82151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82151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82151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82151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82151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82151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82151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82151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82151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4.xml"/><Relationship Id="rId6" Type="http://schemas.openxmlformats.org/officeDocument/2006/relationships/customXml" Target="../ink/ink2.xml"/><Relationship Id="rId5" Type="http://schemas.openxmlformats.org/officeDocument/2006/relationships/image" Target="../media/image17.png"/><Relationship Id="rId4" Type="http://schemas.openxmlformats.org/officeDocument/2006/relationships/customXml" Target="../ink/ink1.xml"/><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14.xml"/><Relationship Id="rId4" Type="http://schemas.openxmlformats.org/officeDocument/2006/relationships/image" Target="../media/image26.jpeg"/></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es.coursera.org/" TargetMode="External"/><Relationship Id="rId7"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14.xml"/><Relationship Id="rId6" Type="http://schemas.openxmlformats.org/officeDocument/2006/relationships/hyperlink" Target="https://openwebinars.net/" TargetMode="External"/><Relationship Id="rId11" Type="http://schemas.openxmlformats.org/officeDocument/2006/relationships/image" Target="../media/image33.png"/><Relationship Id="rId5" Type="http://schemas.openxmlformats.org/officeDocument/2006/relationships/hyperlink" Target="https://www.cybrary.it/" TargetMode="External"/><Relationship Id="rId10" Type="http://schemas.openxmlformats.org/officeDocument/2006/relationships/image" Target="../media/image32.png"/><Relationship Id="rId4" Type="http://schemas.openxmlformats.org/officeDocument/2006/relationships/hyperlink" Target="https://formacion.miriadax.net/" TargetMode="External"/><Relationship Id="rId9"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s://cybermap.kaspersky.com/" TargetMode="External"/><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CuadroTexto 1"/>
          <p:cNvSpPr txBox="1"/>
          <p:nvPr/>
        </p:nvSpPr>
        <p:spPr>
          <a:xfrm>
            <a:off x="2553475" y="1418907"/>
            <a:ext cx="19277050" cy="2000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4" tIns="71434" rIns="71434" bIns="71434" anchor="ctr">
            <a:spAutoFit/>
          </a:bodyPr>
          <a:lstStyle/>
          <a:p>
            <a:pPr>
              <a:defRPr sz="6000" b="1" i="1">
                <a:solidFill>
                  <a:srgbClr val="FFFFFF"/>
                </a:solidFill>
              </a:defRPr>
            </a:pPr>
            <a:r>
              <a:t>Perfil de empleo</a:t>
            </a:r>
          </a:p>
          <a:p>
            <a:pPr>
              <a:defRPr sz="6000" b="1" i="1">
                <a:solidFill>
                  <a:srgbClr val="FFFFFF"/>
                </a:solidFill>
              </a:defRPr>
            </a:pPr>
            <a:r>
              <a:t>DESARROLLADOR DE APLICACIONES MÓVILES</a:t>
            </a:r>
          </a:p>
        </p:txBody>
      </p:sp>
      <p:sp>
        <p:nvSpPr>
          <p:cNvPr id="161" name="CuadroTexto 7"/>
          <p:cNvSpPr txBox="1"/>
          <p:nvPr/>
        </p:nvSpPr>
        <p:spPr>
          <a:xfrm>
            <a:off x="18949181" y="11638784"/>
            <a:ext cx="4937761" cy="497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3200" b="1">
                <a:solidFill>
                  <a:srgbClr val="FFFFFF"/>
                </a:solidFill>
                <a:latin typeface="Calibri"/>
                <a:ea typeface="Calibri"/>
                <a:cs typeface="Calibri"/>
                <a:sym typeface="Calibri"/>
              </a:defRPr>
            </a:lvl1pPr>
          </a:lstStyle>
          <a:p>
            <a:r>
              <a:t>Mayo de 2021</a:t>
            </a:r>
          </a:p>
        </p:txBody>
      </p:sp>
      <p:pic>
        <p:nvPicPr>
          <p:cNvPr id="162" name="BC_PPT_FC_RESET_1920x1080_180521.jpg" descr="BC_PPT_FC_RESET_1920x1080_180521.jpg"/>
          <p:cNvPicPr>
            <a:picLocks noChangeAspect="1"/>
          </p:cNvPicPr>
          <p:nvPr/>
        </p:nvPicPr>
        <p:blipFill>
          <a:blip r:embed="rId2"/>
          <a:stretch>
            <a:fillRect/>
          </a:stretch>
        </p:blipFill>
        <p:spPr>
          <a:xfrm>
            <a:off x="0" y="0"/>
            <a:ext cx="24384000" cy="13716000"/>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or qué el desarrollador de aplicaciones móviles es un empleo de presente, con futuro?"/>
          <p:cNvSpPr txBox="1"/>
          <p:nvPr/>
        </p:nvSpPr>
        <p:spPr>
          <a:xfrm>
            <a:off x="2540601" y="2275534"/>
            <a:ext cx="19539866" cy="69826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4" tIns="71434" rIns="71434" bIns="71434" anchor="ctr">
            <a:spAutoFit/>
          </a:bodyPr>
          <a:lstStyle>
            <a:lvl1pPr algn="l">
              <a:defRPr sz="3600" b="1">
                <a:solidFill>
                  <a:srgbClr val="00A3BF"/>
                </a:solidFill>
              </a:defRPr>
            </a:lvl1pPr>
          </a:lstStyle>
          <a:p>
            <a:r>
              <a:rPr lang="es-ES" dirty="0"/>
              <a:t>Pero, ¿a qué me dedico realmente?</a:t>
            </a:r>
            <a:endParaRPr dirty="0"/>
          </a:p>
        </p:txBody>
      </p:sp>
      <p:pic>
        <p:nvPicPr>
          <p:cNvPr id="180" name="BC_PPT_FC_RESET_1920x1080_050421_04.jpg" descr="BC_PPT_FC_RESET_1920x1080_050421_04.jpg"/>
          <p:cNvPicPr>
            <a:picLocks noChangeAspect="1"/>
          </p:cNvPicPr>
          <p:nvPr/>
        </p:nvPicPr>
        <p:blipFill>
          <a:blip r:embed="rId2"/>
          <a:srcRect b="90839"/>
          <a:stretch>
            <a:fillRect/>
          </a:stretch>
        </p:blipFill>
        <p:spPr>
          <a:xfrm>
            <a:off x="0" y="-2"/>
            <a:ext cx="24384000" cy="1256489"/>
          </a:xfrm>
          <a:prstGeom prst="rect">
            <a:avLst/>
          </a:prstGeom>
          <a:ln w="12700">
            <a:miter lim="400000"/>
          </a:ln>
        </p:spPr>
      </p:pic>
      <p:sp>
        <p:nvSpPr>
          <p:cNvPr id="181" name="En los últimos años se viene detectando de que la interacción de las entidades con sus usuarios ya no pasa necesariamente por una web.…"/>
          <p:cNvSpPr txBox="1"/>
          <p:nvPr/>
        </p:nvSpPr>
        <p:spPr>
          <a:xfrm>
            <a:off x="2540601" y="3724426"/>
            <a:ext cx="20525876" cy="693997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4" tIns="71434" rIns="71434" bIns="71434" anchor="ctr">
            <a:spAutoFit/>
          </a:bodyPr>
          <a:lstStyle/>
          <a:p>
            <a:pPr lvl="5" algn="l">
              <a:defRPr sz="3600" b="1">
                <a:solidFill>
                  <a:srgbClr val="00A3BF"/>
                </a:solidFill>
              </a:defRPr>
            </a:pPr>
            <a:r>
              <a:rPr lang="es-ES" sz="3200" b="1">
                <a:solidFill>
                  <a:srgbClr val="00A3BF"/>
                </a:solidFill>
                <a:latin typeface="Helvetica Light"/>
                <a:sym typeface="Helvetica Neue Light"/>
              </a:rPr>
              <a:t>¿Qué hace un profesional de la ciberseguridad?</a:t>
            </a:r>
          </a:p>
          <a:p>
            <a:pPr lvl="5" algn="l">
              <a:defRPr sz="3600" b="1">
                <a:solidFill>
                  <a:srgbClr val="00A3BF"/>
                </a:solidFill>
              </a:defRPr>
            </a:pPr>
            <a:endParaRPr lang="es-ES" sz="3200" b="1">
              <a:solidFill>
                <a:srgbClr val="00A3BF"/>
              </a:solidFill>
              <a:latin typeface="Helvetica Light"/>
              <a:sym typeface="Helvetica Neue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solidFill>
                  <a:srgbClr val="FF0000"/>
                </a:solidFill>
                <a:latin typeface="Helvetica Light"/>
                <a:sym typeface="Helvetica Neue Light"/>
              </a:rPr>
              <a:t> </a:t>
            </a:r>
            <a:r>
              <a:rPr lang="es-ES" sz="3200">
                <a:latin typeface="Helvetica Light"/>
                <a:sym typeface="Helvetica Neue Light"/>
              </a:rPr>
              <a:t>Ciberseguridad es la antigua “seguridad informática”. </a:t>
            </a:r>
            <a:r>
              <a:rPr lang="es-ES" sz="3200">
                <a:solidFill>
                  <a:srgbClr val="00A3BF"/>
                </a:solidFill>
                <a:latin typeface="Helvetica Light"/>
                <a:sym typeface="Helvetica Neue Light"/>
              </a:rPr>
              <a:t>Antes</a:t>
            </a:r>
            <a:r>
              <a:rPr lang="es-ES" sz="3200">
                <a:latin typeface="Helvetica Light"/>
                <a:sym typeface="Helvetica Neue Light"/>
              </a:rPr>
              <a:t> la seguridad informática </a:t>
            </a:r>
            <a:r>
              <a:rPr lang="es-ES" sz="3200">
                <a:solidFill>
                  <a:srgbClr val="00A3BF"/>
                </a:solidFill>
                <a:latin typeface="Helvetica Light"/>
                <a:sym typeface="Helvetica Neue Light"/>
              </a:rPr>
              <a:t>era un campo de estudio</a:t>
            </a:r>
            <a:r>
              <a:rPr lang="es-ES" sz="3200">
                <a:latin typeface="Helvetica Light"/>
                <a:sym typeface="Helvetica Neue Light"/>
              </a:rPr>
              <a:t>, dentro de la informática, donde la informática era también un campo de estudio..</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solidFill>
                  <a:srgbClr val="00A3BF"/>
                </a:solidFill>
                <a:latin typeface="Helvetica Light"/>
                <a:sym typeface="Helvetica Neue Light"/>
              </a:rPr>
              <a:t> Ahora la ciberseguridad es un área multidisciplinar</a:t>
            </a:r>
            <a:r>
              <a:rPr lang="es-ES" sz="3200">
                <a:latin typeface="Helvetica Light"/>
                <a:sym typeface="Helvetica Neue Light"/>
              </a:rPr>
              <a:t>. La informática deja de ser una disciplina puesto que está completamente instaurada en la sociedad a través de la tecnología.</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Aprendizaje a través de </a:t>
            </a:r>
            <a:r>
              <a:rPr lang="es-ES" sz="3200">
                <a:solidFill>
                  <a:srgbClr val="00A3BF"/>
                </a:solidFill>
                <a:latin typeface="Helvetica Light"/>
                <a:sym typeface="Helvetica Neue Light"/>
              </a:rPr>
              <a:t>habilidades</a:t>
            </a:r>
            <a:r>
              <a:rPr lang="es-ES" sz="3200">
                <a:latin typeface="Helvetica Light"/>
                <a:sym typeface="Helvetica Neue Light"/>
              </a:rPr>
              <a:t>, no de carreras universitarias.</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Como se protegen a las empresas: proteger todos los sistemas conectados de cualquier amenaza, (especialmente externas), evaluar y minimizar los riesgos, y cumplir con unos protocolos.</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La evolución de la ciberseguridad: da trabajo a </a:t>
            </a:r>
            <a:r>
              <a:rPr lang="es-ES" sz="3200">
                <a:solidFill>
                  <a:srgbClr val="00A3BF"/>
                </a:solidFill>
                <a:latin typeface="Helvetica Light"/>
                <a:sym typeface="Helvetica Neue Light"/>
              </a:rPr>
              <a:t>psicólogos, criminólogos, periodistas, expertos en geopolítica e inteligencia, seguridad, abogados,</a:t>
            </a:r>
            <a:r>
              <a:rPr lang="es-ES" sz="3200">
                <a:latin typeface="Helvetica Light"/>
                <a:sym typeface="Helvetica Neue Light"/>
              </a:rPr>
              <a:t> etc. Es un área multidisciplinar por excelencia.</a:t>
            </a:r>
          </a:p>
          <a:p>
            <a:pPr algn="l">
              <a:defRPr sz="3200">
                <a:latin typeface="Helvetica Light"/>
                <a:ea typeface="Helvetica Light"/>
                <a:cs typeface="Helvetica Light"/>
                <a:sym typeface="Helvetica Light"/>
              </a:defRPr>
            </a:pPr>
            <a:endParaRPr/>
          </a:p>
        </p:txBody>
      </p:sp>
      <p:sp>
        <p:nvSpPr>
          <p:cNvPr id="6" name="CuadroTexto 5">
            <a:extLst>
              <a:ext uri="{FF2B5EF4-FFF2-40B4-BE49-F238E27FC236}">
                <a16:creationId xmlns:a16="http://schemas.microsoft.com/office/drawing/2014/main" id="{30C73A25-C229-4030-98C3-754AC15FB4EA}"/>
              </a:ext>
            </a:extLst>
          </p:cNvPr>
          <p:cNvSpPr txBox="1"/>
          <p:nvPr/>
        </p:nvSpPr>
        <p:spPr>
          <a:xfrm>
            <a:off x="3278020" y="10901857"/>
            <a:ext cx="19788457"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rtl="0">
              <a:lnSpc>
                <a:spcPct val="100000"/>
              </a:lnSpc>
              <a:spcBef>
                <a:spcPts val="0"/>
              </a:spcBef>
              <a:spcAft>
                <a:spcPts val="0"/>
              </a:spcAft>
              <a:buClr>
                <a:srgbClr val="000000"/>
              </a:buClr>
              <a:buSzPts val="3600"/>
              <a:buFont typeface="Helvetica Neue Light"/>
              <a:buNone/>
            </a:pPr>
            <a:r>
              <a:rPr lang="es-ES" sz="3200">
                <a:latin typeface="Helvetica Light"/>
                <a:sym typeface="Helvetica Neue Light"/>
              </a:rPr>
              <a:t>El </a:t>
            </a:r>
            <a:r>
              <a:rPr lang="es-ES" sz="3200">
                <a:solidFill>
                  <a:srgbClr val="00A3BF"/>
                </a:solidFill>
                <a:latin typeface="Helvetica Light"/>
                <a:sym typeface="Helvetica Neue Light"/>
              </a:rPr>
              <a:t>profesional de ciberseguridad debe saber un poco de todo</a:t>
            </a:r>
            <a:r>
              <a:rPr lang="es-ES" sz="3200" i="1">
                <a:latin typeface="Helvetica Light"/>
                <a:sym typeface="Helvetica Neue Light"/>
              </a:rPr>
              <a:t>.</a:t>
            </a:r>
          </a:p>
        </p:txBody>
      </p:sp>
    </p:spTree>
    <p:extLst>
      <p:ext uri="{BB962C8B-B14F-4D97-AF65-F5344CB8AC3E}">
        <p14:creationId xmlns:p14="http://schemas.microsoft.com/office/powerpoint/2010/main" val="284762939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or qué el desarrollador de aplicaciones móviles es un empleo de presente, con futuro?"/>
          <p:cNvSpPr txBox="1"/>
          <p:nvPr/>
        </p:nvSpPr>
        <p:spPr>
          <a:xfrm>
            <a:off x="1825705" y="1620174"/>
            <a:ext cx="19539866" cy="698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4" tIns="71434" rIns="71434" bIns="71434" anchor="ctr">
            <a:spAutoFit/>
          </a:bodyPr>
          <a:lstStyle>
            <a:lvl1pPr algn="l">
              <a:defRPr sz="3600" b="1">
                <a:solidFill>
                  <a:srgbClr val="00A3BF"/>
                </a:solidFill>
              </a:defRPr>
            </a:lvl1pPr>
          </a:lstStyle>
          <a:p>
            <a:r>
              <a:rPr lang="es-ES" dirty="0"/>
              <a:t>Pero, ¿a qué me dedico realmente?</a:t>
            </a:r>
          </a:p>
        </p:txBody>
      </p:sp>
      <p:sp>
        <p:nvSpPr>
          <p:cNvPr id="181" name="En los últimos años se viene detectando de que la interacción de las entidades con sus usuarios ya no pasa necesariamente por una web.…"/>
          <p:cNvSpPr txBox="1"/>
          <p:nvPr/>
        </p:nvSpPr>
        <p:spPr>
          <a:xfrm>
            <a:off x="1825705" y="2722693"/>
            <a:ext cx="21283676" cy="105289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anchor="ctr">
            <a:spAutoFit/>
          </a:bodyPr>
          <a:lstStyle/>
          <a:p>
            <a:pPr lvl="5" algn="l">
              <a:defRPr sz="3600" b="1">
                <a:solidFill>
                  <a:srgbClr val="00A3BF"/>
                </a:solidFill>
              </a:defRPr>
            </a:pPr>
            <a:r>
              <a:rPr lang="es-ES" sz="3200" b="1">
                <a:solidFill>
                  <a:srgbClr val="00A3BF"/>
                </a:solidFill>
                <a:latin typeface="Helvetica Light"/>
              </a:rPr>
              <a:t>En mi caso, las tareas que realizo suelen ser:</a:t>
            </a:r>
          </a:p>
          <a:p>
            <a:pPr algn="l">
              <a:defRPr sz="3200">
                <a:latin typeface="Helvetica Light"/>
                <a:ea typeface="Helvetica Light"/>
                <a:cs typeface="Helvetica Light"/>
                <a:sym typeface="Helvetica Light"/>
              </a:defRPr>
            </a:pPr>
            <a:endParaRPr lang="es-ES" sz="3200">
              <a:latin typeface="Helvetica Light"/>
            </a:endParaRPr>
          </a:p>
          <a:p>
            <a:pPr marL="254000" lvl="8" algn="l">
              <a:lnSpc>
                <a:spcPct val="120000"/>
              </a:lnSpc>
              <a:buClr>
                <a:srgbClr val="00A3BF"/>
              </a:buClr>
              <a:buSzPct val="100000"/>
              <a:defRPr sz="2800">
                <a:latin typeface="Helvetica Light"/>
                <a:ea typeface="Helvetica Light"/>
                <a:cs typeface="Helvetica Light"/>
                <a:sym typeface="Helvetica Light"/>
              </a:defRPr>
            </a:pPr>
            <a:r>
              <a:rPr lang="es-ES" sz="3200">
                <a:solidFill>
                  <a:srgbClr val="00A3BF"/>
                </a:solidFill>
                <a:latin typeface="Helvetica Light"/>
              </a:rPr>
              <a:t>Análisis y gestión de incidentes</a:t>
            </a:r>
          </a:p>
          <a:p>
            <a:pPr marL="825500" lvl="8" indent="-571500" algn="l">
              <a:lnSpc>
                <a:spcPct val="120000"/>
              </a:lnSpc>
              <a:buClr>
                <a:srgbClr val="00A3BF"/>
              </a:buClr>
              <a:buSzPct val="100000"/>
              <a:buFont typeface="Wingdings" panose="05000000000000000000" pitchFamily="2" charset="2"/>
              <a:buChar char="§"/>
              <a:defRPr sz="2800">
                <a:latin typeface="Helvetica Light"/>
                <a:ea typeface="Helvetica Light"/>
                <a:cs typeface="Helvetica Light"/>
                <a:sym typeface="Helvetica Light"/>
              </a:defRPr>
            </a:pPr>
            <a:r>
              <a:rPr lang="es-ES" sz="3200">
                <a:latin typeface="Helvetica Light"/>
              </a:rPr>
              <a:t>Gestión en SIEM (</a:t>
            </a:r>
            <a:r>
              <a:rPr lang="es-ES" sz="3200" i="1">
                <a:latin typeface="Helvetica Light"/>
              </a:rPr>
              <a:t>Security Information and event management</a:t>
            </a:r>
            <a:r>
              <a:rPr lang="es-ES" sz="3200">
                <a:latin typeface="Helvetica Light"/>
              </a:rPr>
              <a:t>) herramienta principal para cotejar la información de seguridad y sus eventos.</a:t>
            </a:r>
          </a:p>
          <a:p>
            <a:pPr marL="825500" lvl="8" indent="-571500" algn="l">
              <a:lnSpc>
                <a:spcPct val="120000"/>
              </a:lnSpc>
              <a:buClr>
                <a:srgbClr val="00A3BF"/>
              </a:buClr>
              <a:buSzPct val="100000"/>
              <a:buFont typeface="Wingdings" panose="05000000000000000000" pitchFamily="2" charset="2"/>
              <a:buChar char="§"/>
              <a:defRPr sz="2800">
                <a:latin typeface="Helvetica Light"/>
                <a:ea typeface="Helvetica Light"/>
                <a:cs typeface="Helvetica Light"/>
                <a:sym typeface="Helvetica Light"/>
              </a:defRPr>
            </a:pPr>
            <a:r>
              <a:rPr lang="es-ES" sz="3200">
                <a:latin typeface="Helvetica Light"/>
              </a:rPr>
              <a:t>Evaluación de riesgos de las amenazas.</a:t>
            </a:r>
          </a:p>
          <a:p>
            <a:pPr marL="825500" lvl="8" indent="-571500" algn="l">
              <a:lnSpc>
                <a:spcPct val="120000"/>
              </a:lnSpc>
              <a:buClr>
                <a:srgbClr val="00A3BF"/>
              </a:buClr>
              <a:buSzPct val="100000"/>
              <a:buFont typeface="Wingdings" panose="05000000000000000000" pitchFamily="2" charset="2"/>
              <a:buChar char="§"/>
              <a:defRPr sz="2800">
                <a:latin typeface="Helvetica Light"/>
                <a:ea typeface="Helvetica Light"/>
                <a:cs typeface="Helvetica Light"/>
                <a:sym typeface="Helvetica Light"/>
              </a:defRPr>
            </a:pPr>
            <a:r>
              <a:rPr lang="es-ES" sz="3200">
                <a:latin typeface="Helvetica Light"/>
              </a:rPr>
              <a:t>Recomendaciones y mitigación de las amenazas.</a:t>
            </a:r>
          </a:p>
          <a:p>
            <a:pPr marL="254000" lvl="8" algn="l">
              <a:lnSpc>
                <a:spcPct val="120000"/>
              </a:lnSpc>
              <a:buClr>
                <a:srgbClr val="00A3BF"/>
              </a:buClr>
              <a:buSzPct val="100000"/>
              <a:defRPr sz="2800">
                <a:latin typeface="Helvetica Light"/>
                <a:ea typeface="Helvetica Light"/>
                <a:cs typeface="Helvetica Light"/>
                <a:sym typeface="Helvetica Light"/>
              </a:defRPr>
            </a:pPr>
            <a:r>
              <a:rPr lang="es-ES" sz="3200">
                <a:solidFill>
                  <a:srgbClr val="00A3BF"/>
                </a:solidFill>
                <a:latin typeface="Helvetica Light"/>
              </a:rPr>
              <a:t>Ajuste de las diferentes herramientas utilizadas</a:t>
            </a:r>
          </a:p>
          <a:p>
            <a:pPr marL="825500" lvl="8" indent="-571500" algn="l">
              <a:lnSpc>
                <a:spcPct val="120000"/>
              </a:lnSpc>
              <a:buClr>
                <a:srgbClr val="00A3BF"/>
              </a:buClr>
              <a:buSzPct val="100000"/>
              <a:buFont typeface="Wingdings" panose="05000000000000000000" pitchFamily="2" charset="2"/>
              <a:buChar char="§"/>
              <a:defRPr sz="2800">
                <a:latin typeface="Helvetica Light"/>
                <a:ea typeface="Helvetica Light"/>
                <a:cs typeface="Helvetica Light"/>
                <a:sym typeface="Helvetica Light"/>
              </a:defRPr>
            </a:pPr>
            <a:r>
              <a:rPr lang="es-ES" sz="3200">
                <a:latin typeface="Helvetica Light"/>
              </a:rPr>
              <a:t>IDS-IPS: Sistemas de detección y prevención de intrusiones. Algunas de las informaciones de estos sistemas irán redireccionados al SIEM.</a:t>
            </a:r>
          </a:p>
          <a:p>
            <a:pPr marL="825500" lvl="8" indent="-571500" algn="l">
              <a:lnSpc>
                <a:spcPct val="120000"/>
              </a:lnSpc>
              <a:buClr>
                <a:srgbClr val="00A3BF"/>
              </a:buClr>
              <a:buSzPct val="100000"/>
              <a:buFont typeface="Wingdings" panose="05000000000000000000" pitchFamily="2" charset="2"/>
              <a:buChar char="§"/>
              <a:defRPr sz="2800">
                <a:latin typeface="Helvetica Light"/>
                <a:ea typeface="Helvetica Light"/>
                <a:cs typeface="Helvetica Light"/>
                <a:sym typeface="Helvetica Light"/>
              </a:defRPr>
            </a:pPr>
            <a:r>
              <a:rPr lang="es-ES" sz="3200">
                <a:latin typeface="Helvetica Light"/>
              </a:rPr>
              <a:t>Herramientas de detección de anomalías de seguridad: detectan otro tipo de eventos diferentes en los entornos en los que son configurados, departamentos, áreas, etc.</a:t>
            </a:r>
          </a:p>
          <a:p>
            <a:pPr marL="825500" lvl="8" indent="-571500" algn="l">
              <a:lnSpc>
                <a:spcPct val="120000"/>
              </a:lnSpc>
              <a:buClr>
                <a:srgbClr val="00A3BF"/>
              </a:buClr>
              <a:buSzPct val="100000"/>
              <a:buFont typeface="Wingdings" panose="05000000000000000000" pitchFamily="2" charset="2"/>
              <a:buChar char="§"/>
              <a:defRPr sz="2800">
                <a:latin typeface="Helvetica Light"/>
                <a:ea typeface="Helvetica Light"/>
                <a:cs typeface="Helvetica Light"/>
                <a:sym typeface="Helvetica Light"/>
              </a:defRPr>
            </a:pPr>
            <a:r>
              <a:rPr lang="es-ES" sz="3200">
                <a:latin typeface="Helvetica Light"/>
              </a:rPr>
              <a:t>Evaluación de riesgos de las amenazas.</a:t>
            </a:r>
          </a:p>
          <a:p>
            <a:pPr marL="254000" lvl="8" algn="l">
              <a:lnSpc>
                <a:spcPct val="120000"/>
              </a:lnSpc>
              <a:buClr>
                <a:srgbClr val="00A3BF"/>
              </a:buClr>
              <a:buSzPct val="100000"/>
              <a:defRPr sz="2800">
                <a:latin typeface="Helvetica Light"/>
                <a:ea typeface="Helvetica Light"/>
                <a:cs typeface="Helvetica Light"/>
                <a:sym typeface="Helvetica Light"/>
              </a:defRPr>
            </a:pPr>
            <a:r>
              <a:rPr lang="es-ES" sz="3200">
                <a:solidFill>
                  <a:srgbClr val="00A3BF"/>
                </a:solidFill>
                <a:latin typeface="Helvetica Light"/>
              </a:rPr>
              <a:t>Coordinación del equipo técnico</a:t>
            </a:r>
            <a:r>
              <a:rPr lang="es-ES" sz="3200">
                <a:latin typeface="Helvetica Light"/>
              </a:rPr>
              <a:t>. Coordinar las tareas de los miembros del equipo y gestión de los recursos.</a:t>
            </a:r>
          </a:p>
          <a:p>
            <a:pPr marL="254000" lvl="8" algn="l">
              <a:lnSpc>
                <a:spcPct val="120000"/>
              </a:lnSpc>
              <a:buClr>
                <a:srgbClr val="00A3BF"/>
              </a:buClr>
              <a:buSzPct val="100000"/>
              <a:defRPr sz="2800">
                <a:latin typeface="Helvetica Light"/>
                <a:ea typeface="Helvetica Light"/>
                <a:cs typeface="Helvetica Light"/>
                <a:sym typeface="Helvetica Light"/>
              </a:defRPr>
            </a:pPr>
            <a:r>
              <a:rPr lang="es-ES" sz="3200">
                <a:solidFill>
                  <a:srgbClr val="00A3BF"/>
                </a:solidFill>
                <a:latin typeface="Helvetica Light"/>
              </a:rPr>
              <a:t>Preparación y tooling</a:t>
            </a:r>
            <a:r>
              <a:rPr lang="es-ES" sz="3200">
                <a:latin typeface="Helvetica Light"/>
              </a:rPr>
              <a:t>. Configuración y planificación de la incorporación o creación de nuevas herramientas aptas para poder realizar el trabajo de forma mas óptima.</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endParaRPr lang="es-ES" sz="3200">
              <a:latin typeface="Helvetica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endParaRPr lang="es-ES" sz="3200">
              <a:latin typeface="Helvetica Light"/>
            </a:endParaRPr>
          </a:p>
        </p:txBody>
      </p:sp>
    </p:spTree>
    <p:extLst>
      <p:ext uri="{BB962C8B-B14F-4D97-AF65-F5344CB8AC3E}">
        <p14:creationId xmlns:p14="http://schemas.microsoft.com/office/powerpoint/2010/main" val="152270953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r qué el desarrollador de aplicaciones móviles es un empleo de presente, con futuro?">
            <a:extLst>
              <a:ext uri="{FF2B5EF4-FFF2-40B4-BE49-F238E27FC236}">
                <a16:creationId xmlns:a16="http://schemas.microsoft.com/office/drawing/2014/main" id="{A7FCB733-8506-4811-B208-F6B283C814CF}"/>
              </a:ext>
            </a:extLst>
          </p:cNvPr>
          <p:cNvSpPr txBox="1"/>
          <p:nvPr/>
        </p:nvSpPr>
        <p:spPr>
          <a:xfrm>
            <a:off x="1207101" y="1445264"/>
            <a:ext cx="19539866" cy="698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4" tIns="71434" rIns="71434" bIns="71434" anchor="ctr">
            <a:spAutoFit/>
          </a:bodyPr>
          <a:lstStyle>
            <a:lvl1pPr algn="l">
              <a:defRPr sz="3600" b="1">
                <a:solidFill>
                  <a:srgbClr val="00A3BF"/>
                </a:solidFill>
              </a:defRPr>
            </a:lvl1pPr>
          </a:lstStyle>
          <a:p>
            <a:r>
              <a:rPr lang="es-ES" dirty="0"/>
              <a:t>Pero, ¿a qué me dedico realmente?</a:t>
            </a:r>
          </a:p>
        </p:txBody>
      </p:sp>
      <p:sp>
        <p:nvSpPr>
          <p:cNvPr id="3" name="En los últimos años se viene detectando de que la interacción de las entidades con sus usuarios ya no pasa necesariamente por una web.…">
            <a:extLst>
              <a:ext uri="{FF2B5EF4-FFF2-40B4-BE49-F238E27FC236}">
                <a16:creationId xmlns:a16="http://schemas.microsoft.com/office/drawing/2014/main" id="{980D9B47-AB4B-4306-B475-0A3ABAD34458}"/>
              </a:ext>
            </a:extLst>
          </p:cNvPr>
          <p:cNvSpPr txBox="1"/>
          <p:nvPr/>
        </p:nvSpPr>
        <p:spPr>
          <a:xfrm>
            <a:off x="2540601" y="2069056"/>
            <a:ext cx="20300349" cy="6367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anchor="ctr">
            <a:spAutoFit/>
          </a:bodyPr>
          <a:lstStyle/>
          <a:p>
            <a:pPr lvl="5" algn="l">
              <a:defRPr sz="3600" b="1">
                <a:solidFill>
                  <a:srgbClr val="00A3BF"/>
                </a:solidFill>
              </a:defRPr>
            </a:pPr>
            <a:r>
              <a:rPr lang="es-ES" sz="3200" b="1">
                <a:solidFill>
                  <a:srgbClr val="00A3BF"/>
                </a:solidFill>
                <a:latin typeface="Helvetica Light"/>
              </a:rPr>
              <a:t>Un ejemplo de gestión en </a:t>
            </a:r>
            <a:r>
              <a:rPr lang="es-ES" sz="3200">
                <a:latin typeface="Helvetica Light"/>
              </a:rPr>
              <a:t>SIEM (</a:t>
            </a:r>
            <a:r>
              <a:rPr lang="es-ES" sz="3200" i="1">
                <a:latin typeface="Helvetica Light"/>
              </a:rPr>
              <a:t>Security Information and event management</a:t>
            </a:r>
            <a:r>
              <a:rPr lang="es-ES" sz="3200">
                <a:latin typeface="Helvetica Light"/>
              </a:rPr>
              <a:t>)</a:t>
            </a:r>
          </a:p>
        </p:txBody>
      </p:sp>
      <p:pic>
        <p:nvPicPr>
          <p:cNvPr id="4" name="Picture 2">
            <a:extLst>
              <a:ext uri="{FF2B5EF4-FFF2-40B4-BE49-F238E27FC236}">
                <a16:creationId xmlns:a16="http://schemas.microsoft.com/office/drawing/2014/main" id="{3723CDD8-3646-4612-9F97-6F3681EFFD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4024" y="2980423"/>
            <a:ext cx="21288376" cy="10469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48714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En los últimos años se viene detectando de que la interacción de las entidades con sus usuarios ya no pasa necesariamente por una web.…"/>
          <p:cNvSpPr txBox="1"/>
          <p:nvPr/>
        </p:nvSpPr>
        <p:spPr>
          <a:xfrm>
            <a:off x="2540601" y="3757282"/>
            <a:ext cx="17312430" cy="40287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anchor="ctr">
            <a:spAutoFit/>
          </a:bodyPr>
          <a:lstStyle/>
          <a:p>
            <a:pPr lvl="5" algn="l">
              <a:defRPr sz="3600" b="1">
                <a:solidFill>
                  <a:srgbClr val="00A3BF"/>
                </a:solidFill>
              </a:defRPr>
            </a:pPr>
            <a:r>
              <a:rPr lang="es-ES" sz="3200" b="1">
                <a:solidFill>
                  <a:srgbClr val="00A3BF"/>
                </a:solidFill>
                <a:latin typeface="Helvetica Light"/>
              </a:rPr>
              <a:t>Los equipos y software que suelo utilizar:</a:t>
            </a:r>
          </a:p>
          <a:p>
            <a:pPr algn="l">
              <a:defRPr sz="3200">
                <a:latin typeface="Helvetica Light"/>
                <a:ea typeface="Helvetica Light"/>
                <a:cs typeface="Helvetica Light"/>
                <a:sym typeface="Helvetica Light"/>
              </a:defRPr>
            </a:pPr>
            <a:endParaRPr lang="es-ES" sz="3200">
              <a:latin typeface="Helvetica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Portátil 14’, segunda pantalla 22’ – 36’ : elementos principales.</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Teléfono móvil: para casos de guardias y/o comunicaciones.</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Windows, Linux, Android como sistemas operativos.</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Otros sistemas propietarios.</a:t>
            </a:r>
          </a:p>
          <a:p>
            <a:pPr marL="254000" lvl="8" algn="l">
              <a:lnSpc>
                <a:spcPct val="120000"/>
              </a:lnSpc>
              <a:buClr>
                <a:srgbClr val="00A3BF"/>
              </a:buClr>
              <a:buSzPct val="100000"/>
              <a:defRPr sz="2800">
                <a:latin typeface="Helvetica Light"/>
                <a:ea typeface="Helvetica Light"/>
                <a:cs typeface="Helvetica Light"/>
                <a:sym typeface="Helvetica Light"/>
              </a:defRPr>
            </a:pPr>
            <a:endParaRPr lang="es-ES" sz="3200">
              <a:latin typeface="Helvetica Light"/>
            </a:endParaRPr>
          </a:p>
        </p:txBody>
      </p:sp>
      <p:pic>
        <p:nvPicPr>
          <p:cNvPr id="2" name="Imagen 1">
            <a:extLst>
              <a:ext uri="{FF2B5EF4-FFF2-40B4-BE49-F238E27FC236}">
                <a16:creationId xmlns:a16="http://schemas.microsoft.com/office/drawing/2014/main" id="{9B0312C2-F32E-4574-9F60-81636D8FEA6E}"/>
              </a:ext>
            </a:extLst>
          </p:cNvPr>
          <p:cNvPicPr>
            <a:picLocks noChangeAspect="1"/>
          </p:cNvPicPr>
          <p:nvPr/>
        </p:nvPicPr>
        <p:blipFill>
          <a:blip r:embed="rId2"/>
          <a:stretch>
            <a:fillRect/>
          </a:stretch>
        </p:blipFill>
        <p:spPr>
          <a:xfrm>
            <a:off x="15459523" y="2623606"/>
            <a:ext cx="8604717" cy="6430530"/>
          </a:xfrm>
          <a:prstGeom prst="rect">
            <a:avLst/>
          </a:prstGeom>
        </p:spPr>
      </p:pic>
      <p:pic>
        <p:nvPicPr>
          <p:cNvPr id="3" name="Imagen 2">
            <a:extLst>
              <a:ext uri="{FF2B5EF4-FFF2-40B4-BE49-F238E27FC236}">
                <a16:creationId xmlns:a16="http://schemas.microsoft.com/office/drawing/2014/main" id="{845A8D63-2116-4D53-8EB4-1D1A02DAD70D}"/>
              </a:ext>
            </a:extLst>
          </p:cNvPr>
          <p:cNvPicPr>
            <a:picLocks noChangeAspect="1"/>
          </p:cNvPicPr>
          <p:nvPr/>
        </p:nvPicPr>
        <p:blipFill>
          <a:blip r:embed="rId3"/>
          <a:stretch>
            <a:fillRect/>
          </a:stretch>
        </p:blipFill>
        <p:spPr>
          <a:xfrm>
            <a:off x="8153098" y="7536564"/>
            <a:ext cx="7037154" cy="5322720"/>
          </a:xfrm>
          <a:prstGeom prst="rect">
            <a:avLst/>
          </a:prstGeom>
        </p:spPr>
      </p:pic>
      <p:sp>
        <p:nvSpPr>
          <p:cNvPr id="4" name="¿Por qué el desarrollador de aplicaciones móviles es un empleo de presente, con futuro?">
            <a:extLst>
              <a:ext uri="{FF2B5EF4-FFF2-40B4-BE49-F238E27FC236}">
                <a16:creationId xmlns:a16="http://schemas.microsoft.com/office/drawing/2014/main" id="{281F35EA-4DDF-474E-B5B1-66952973594A}"/>
              </a:ext>
            </a:extLst>
          </p:cNvPr>
          <p:cNvSpPr txBox="1"/>
          <p:nvPr/>
        </p:nvSpPr>
        <p:spPr>
          <a:xfrm>
            <a:off x="2540601" y="2275534"/>
            <a:ext cx="19539866" cy="698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4" tIns="71434" rIns="71434" bIns="71434" anchor="ctr">
            <a:spAutoFit/>
          </a:bodyPr>
          <a:lstStyle>
            <a:lvl1pPr algn="l">
              <a:defRPr sz="3600" b="1">
                <a:solidFill>
                  <a:srgbClr val="00A3BF"/>
                </a:solidFill>
              </a:defRPr>
            </a:lvl1pPr>
          </a:lstStyle>
          <a:p>
            <a:r>
              <a:rPr lang="es-ES" dirty="0"/>
              <a:t>Pero, ¿a qué me dedico realmente?</a:t>
            </a:r>
            <a:endParaRPr dirty="0"/>
          </a:p>
        </p:txBody>
      </p:sp>
    </p:spTree>
    <p:extLst>
      <p:ext uri="{BB962C8B-B14F-4D97-AF65-F5344CB8AC3E}">
        <p14:creationId xmlns:p14="http://schemas.microsoft.com/office/powerpoint/2010/main" val="330962752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or qué el desarrollador de aplicaciones móviles es un empleo de presente, con futuro?"/>
          <p:cNvSpPr txBox="1"/>
          <p:nvPr/>
        </p:nvSpPr>
        <p:spPr>
          <a:xfrm>
            <a:off x="2540601" y="2275534"/>
            <a:ext cx="19539866" cy="698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4" tIns="71434" rIns="71434" bIns="71434" anchor="ctr">
            <a:spAutoFit/>
          </a:bodyPr>
          <a:lstStyle>
            <a:lvl1pPr algn="l">
              <a:defRPr sz="3600" b="1">
                <a:solidFill>
                  <a:srgbClr val="00A3BF"/>
                </a:solidFill>
              </a:defRPr>
            </a:lvl1pPr>
          </a:lstStyle>
          <a:p>
            <a:r>
              <a:rPr lang="es-ES" dirty="0"/>
              <a:t>Pero, ¿a qué me dedico realmente?</a:t>
            </a:r>
            <a:endParaRPr dirty="0"/>
          </a:p>
        </p:txBody>
      </p:sp>
      <p:sp>
        <p:nvSpPr>
          <p:cNvPr id="181" name="En los últimos años se viene detectando de que la interacción de las entidades con sus usuarios ya no pasa necesariamente por una web.…"/>
          <p:cNvSpPr txBox="1"/>
          <p:nvPr/>
        </p:nvSpPr>
        <p:spPr>
          <a:xfrm>
            <a:off x="2826350" y="3435353"/>
            <a:ext cx="18442473" cy="7530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anchor="ctr">
            <a:spAutoFit/>
          </a:bodyPr>
          <a:lstStyle/>
          <a:p>
            <a:pPr lvl="5" algn="l">
              <a:defRPr sz="3600" b="1">
                <a:solidFill>
                  <a:srgbClr val="00A3BF"/>
                </a:solidFill>
              </a:defRPr>
            </a:pPr>
            <a:r>
              <a:rPr lang="es-ES" sz="3200" b="1">
                <a:solidFill>
                  <a:srgbClr val="00A3BF"/>
                </a:solidFill>
                <a:latin typeface="Helvetica Light"/>
                <a:sym typeface="Helvetica Neue Light"/>
              </a:rPr>
              <a:t>Defensa</a:t>
            </a:r>
          </a:p>
          <a:p>
            <a:pPr lvl="5" algn="l">
              <a:defRPr sz="3600" b="1">
                <a:solidFill>
                  <a:srgbClr val="00A3BF"/>
                </a:solidFill>
              </a:defRPr>
            </a:pPr>
            <a:endParaRPr lang="es-ES" sz="3200" b="1">
              <a:solidFill>
                <a:srgbClr val="00A3BF"/>
              </a:solidFill>
              <a:latin typeface="Helvetica Light"/>
              <a:sym typeface="Helvetica Neue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a:t>
            </a:r>
            <a:r>
              <a:rPr lang="es-ES" sz="3200" i="1">
                <a:solidFill>
                  <a:srgbClr val="00A3BF"/>
                </a:solidFill>
                <a:latin typeface="Helvetica Light"/>
                <a:sym typeface="Helvetica Neue Light"/>
              </a:rPr>
              <a:t>Blue team</a:t>
            </a:r>
            <a:r>
              <a:rPr lang="es-ES" sz="3200">
                <a:latin typeface="Helvetica Light"/>
                <a:sym typeface="Helvetica Neue Light"/>
              </a:rPr>
              <a:t>: equipo dedicado a la detección de eventos e incidentes en entornos reales y simulados.</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endParaRPr lang="es-ES" sz="3200">
              <a:latin typeface="Helvetica Light"/>
              <a:sym typeface="Helvetica Neue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a:t>
            </a:r>
            <a:r>
              <a:rPr lang="es-ES" sz="3200" i="1">
                <a:solidFill>
                  <a:srgbClr val="00A3BF"/>
                </a:solidFill>
                <a:latin typeface="Helvetica Light"/>
                <a:sym typeface="Helvetica Neue Light"/>
              </a:rPr>
              <a:t>Threat hunting</a:t>
            </a:r>
            <a:r>
              <a:rPr lang="es-ES" sz="3200">
                <a:latin typeface="Helvetica Light"/>
                <a:sym typeface="Helvetica Neue Light"/>
              </a:rPr>
              <a:t>: Equipo de búsqueda de amenazas, como el anterior pero proactivo.</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endParaRPr lang="es-ES" sz="3200">
              <a:latin typeface="Helvetica Light"/>
              <a:sym typeface="Helvetica Neue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a:t>
            </a:r>
            <a:r>
              <a:rPr lang="es-ES" sz="3200">
                <a:solidFill>
                  <a:srgbClr val="00A3BF"/>
                </a:solidFill>
                <a:latin typeface="Helvetica Light"/>
                <a:sym typeface="Helvetica Neue Light"/>
              </a:rPr>
              <a:t>Análisis forenses</a:t>
            </a:r>
            <a:r>
              <a:rPr lang="es-ES" sz="3200">
                <a:latin typeface="Helvetica Light"/>
                <a:sym typeface="Helvetica Neue Light"/>
              </a:rPr>
              <a:t>: Revisión de registros en máquinas, revisión de logs… Revisión de lo ocurrido en uno o varios sistemas con todas las técnicas disponibles.</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endParaRPr lang="es-ES" sz="3200">
              <a:latin typeface="Helvetica Light"/>
              <a:sym typeface="Helvetica Neue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a:t>
            </a:r>
            <a:r>
              <a:rPr lang="es-ES" sz="3200">
                <a:solidFill>
                  <a:srgbClr val="00A3BF"/>
                </a:solidFill>
                <a:latin typeface="Helvetica Light"/>
                <a:sym typeface="Helvetica Neue Light"/>
              </a:rPr>
              <a:t>Análisis de </a:t>
            </a:r>
            <a:r>
              <a:rPr lang="es-ES" sz="3200" i="1">
                <a:solidFill>
                  <a:srgbClr val="00A3BF"/>
                </a:solidFill>
                <a:latin typeface="Helvetica Light"/>
                <a:sym typeface="Helvetica Neue Light"/>
              </a:rPr>
              <a:t>malware</a:t>
            </a:r>
            <a:r>
              <a:rPr lang="es-ES" sz="3200" i="1">
                <a:latin typeface="Helvetica Light"/>
                <a:sym typeface="Helvetica Neue Light"/>
              </a:rPr>
              <a:t>: Revisión de código, ejecución en entornos controlados, ingeniería inversa, utilización de herramientas específicas… etc.</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endParaRPr lang="es-ES" sz="3200">
              <a:latin typeface="Helvetica Light"/>
              <a:sym typeface="Helvetica Neue Light"/>
            </a:endParaRPr>
          </a:p>
          <a:p>
            <a:pPr lvl="5" algn="l">
              <a:defRPr sz="3600" b="1">
                <a:solidFill>
                  <a:srgbClr val="00A3BF"/>
                </a:solidFill>
              </a:defRPr>
            </a:pPr>
            <a:endParaRPr lang="es-ES" sz="3200" b="1">
              <a:solidFill>
                <a:srgbClr val="00A3BF"/>
              </a:solidFill>
              <a:latin typeface="Helvetica Light"/>
              <a:sym typeface="Helvetica Neue Light"/>
            </a:endParaRPr>
          </a:p>
        </p:txBody>
      </p:sp>
    </p:spTree>
    <p:extLst>
      <p:ext uri="{BB962C8B-B14F-4D97-AF65-F5344CB8AC3E}">
        <p14:creationId xmlns:p14="http://schemas.microsoft.com/office/powerpoint/2010/main" val="292648126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or qué el desarrollador de aplicaciones móviles es un empleo de presente, con futuro?"/>
          <p:cNvSpPr txBox="1"/>
          <p:nvPr/>
        </p:nvSpPr>
        <p:spPr>
          <a:xfrm>
            <a:off x="2540601" y="2275534"/>
            <a:ext cx="19539866" cy="698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4" tIns="71434" rIns="71434" bIns="71434" anchor="ctr">
            <a:spAutoFit/>
          </a:bodyPr>
          <a:lstStyle>
            <a:lvl1pPr algn="l">
              <a:defRPr sz="3600" b="1">
                <a:solidFill>
                  <a:srgbClr val="00A3BF"/>
                </a:solidFill>
              </a:defRPr>
            </a:lvl1pPr>
          </a:lstStyle>
          <a:p>
            <a:r>
              <a:rPr lang="es-ES" dirty="0"/>
              <a:t>Pero, ¿a qué me dedico realmente?</a:t>
            </a:r>
            <a:endParaRPr dirty="0"/>
          </a:p>
        </p:txBody>
      </p:sp>
      <p:sp>
        <p:nvSpPr>
          <p:cNvPr id="181" name="En los últimos años se viene detectando de que la interacción de las entidades con sus usuarios ya no pasa necesariamente por una web.…"/>
          <p:cNvSpPr txBox="1"/>
          <p:nvPr/>
        </p:nvSpPr>
        <p:spPr>
          <a:xfrm>
            <a:off x="2540601" y="3521266"/>
            <a:ext cx="17242091" cy="8121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anchor="ctr">
            <a:spAutoFit/>
          </a:bodyPr>
          <a:lstStyle/>
          <a:p>
            <a:pPr lvl="5" algn="l">
              <a:defRPr sz="3600" b="1">
                <a:solidFill>
                  <a:srgbClr val="00A3BF"/>
                </a:solidFill>
              </a:defRPr>
            </a:pPr>
            <a:r>
              <a:rPr lang="es-ES" sz="3200" b="1">
                <a:solidFill>
                  <a:srgbClr val="00A3BF"/>
                </a:solidFill>
                <a:latin typeface="Helvetica Light"/>
                <a:sym typeface="Helvetica Neue Light"/>
              </a:rPr>
              <a:t>Simulación de ataques</a:t>
            </a:r>
          </a:p>
          <a:p>
            <a:pPr lvl="5" algn="l">
              <a:defRPr sz="3600" b="1">
                <a:solidFill>
                  <a:srgbClr val="00A3BF"/>
                </a:solidFill>
              </a:defRPr>
            </a:pPr>
            <a:endParaRPr lang="es-ES" sz="3200" b="1">
              <a:solidFill>
                <a:srgbClr val="00A3BF"/>
              </a:solidFill>
              <a:latin typeface="Helvetica Light"/>
              <a:sym typeface="Helvetica Neue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a:t>
            </a:r>
            <a:r>
              <a:rPr lang="es-ES" sz="3200" i="1">
                <a:solidFill>
                  <a:srgbClr val="00A3BF"/>
                </a:solidFill>
                <a:latin typeface="Helvetica Light"/>
                <a:sym typeface="Helvetica Neue Light"/>
              </a:rPr>
              <a:t>Red team</a:t>
            </a:r>
            <a:r>
              <a:rPr lang="es-ES" sz="3200" i="1">
                <a:latin typeface="Helvetica Light"/>
                <a:sym typeface="Helvetica Neue Light"/>
              </a:rPr>
              <a:t>: </a:t>
            </a:r>
            <a:r>
              <a:rPr lang="es-ES" sz="3200">
                <a:latin typeface="Helvetica Light"/>
                <a:sym typeface="Helvetica Neue Light"/>
              </a:rPr>
              <a:t>equipo rojo de organización de simulaciones de ataque, comportamiento malicioso simulado, tests de penetración. Antagonista al equipo azul.</a:t>
            </a:r>
          </a:p>
          <a:p>
            <a:pPr marL="254000" lvl="8" algn="l">
              <a:lnSpc>
                <a:spcPct val="120000"/>
              </a:lnSpc>
              <a:buClr>
                <a:srgbClr val="00A3BF"/>
              </a:buClr>
              <a:buSzPct val="100000"/>
              <a:defRPr sz="2800">
                <a:latin typeface="Helvetica Light"/>
                <a:ea typeface="Helvetica Light"/>
                <a:cs typeface="Helvetica Light"/>
                <a:sym typeface="Helvetica Light"/>
              </a:defRPr>
            </a:pPr>
            <a:r>
              <a:rPr lang="es-ES" sz="3200">
                <a:latin typeface="Helvetica Light"/>
                <a:sym typeface="Helvetica Neue Light"/>
              </a:rPr>
              <a:t> </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i="1">
                <a:solidFill>
                  <a:srgbClr val="00A3BF"/>
                </a:solidFill>
                <a:latin typeface="Helvetica Light"/>
                <a:sym typeface="Helvetica Neue Light"/>
              </a:rPr>
              <a:t>Pentesting</a:t>
            </a:r>
            <a:r>
              <a:rPr lang="es-ES" sz="3200">
                <a:latin typeface="Helvetica Light"/>
                <a:sym typeface="Helvetica Neue Light"/>
              </a:rPr>
              <a:t>: (Hacking éticos) serie de pruebas realizadas para comprobar las medidas de seguridad y configuraciones, etc.</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endParaRPr lang="es-ES" sz="3200">
              <a:solidFill>
                <a:srgbClr val="00A3BF"/>
              </a:solidFill>
              <a:latin typeface="Helvetica Light"/>
              <a:sym typeface="Helvetica Neue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solidFill>
                  <a:srgbClr val="00A3BF"/>
                </a:solidFill>
                <a:latin typeface="Helvetica Light"/>
                <a:sym typeface="Helvetica Neue Light"/>
              </a:rPr>
              <a:t> Auditoría</a:t>
            </a:r>
            <a:r>
              <a:rPr lang="es-ES" sz="3200">
                <a:latin typeface="Helvetica Light"/>
                <a:sym typeface="Helvetica Neue Light"/>
              </a:rPr>
              <a:t>: Realización de una serie de pruebas de control con objetivo de demostrar que se cumplen unos mínimos requeridos. </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endParaRPr lang="es-ES" sz="3200">
              <a:latin typeface="Helvetica Light"/>
              <a:sym typeface="Helvetica Neue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endParaRPr lang="es-ES" sz="3200">
              <a:latin typeface="Helvetica Light"/>
              <a:sym typeface="Helvetica Neue Light"/>
            </a:endParaRPr>
          </a:p>
          <a:p>
            <a:pPr marL="254000" lvl="8" algn="l">
              <a:lnSpc>
                <a:spcPct val="120000"/>
              </a:lnSpc>
              <a:buClr>
                <a:srgbClr val="00A3BF"/>
              </a:buClr>
              <a:buSzPct val="100000"/>
              <a:defRPr sz="2800">
                <a:latin typeface="Helvetica Light"/>
                <a:ea typeface="Helvetica Light"/>
                <a:cs typeface="Helvetica Light"/>
                <a:sym typeface="Helvetica Light"/>
              </a:defRPr>
            </a:pPr>
            <a:endParaRPr lang="es-ES" sz="3200">
              <a:solidFill>
                <a:srgbClr val="FF0000"/>
              </a:solidFill>
              <a:latin typeface="Helvetica Light"/>
              <a:sym typeface="Helvetica Neue Light"/>
            </a:endParaRPr>
          </a:p>
          <a:p>
            <a:pPr lvl="5" algn="l">
              <a:defRPr sz="3600" b="1">
                <a:solidFill>
                  <a:srgbClr val="00A3BF"/>
                </a:solidFill>
              </a:defRPr>
            </a:pPr>
            <a:endParaRPr lang="es-ES" sz="3200" b="1">
              <a:solidFill>
                <a:srgbClr val="00A3BF"/>
              </a:solidFill>
              <a:latin typeface="Helvetica Light"/>
              <a:sym typeface="Helvetica Neue Light"/>
            </a:endParaRPr>
          </a:p>
        </p:txBody>
      </p:sp>
    </p:spTree>
    <p:extLst>
      <p:ext uri="{BB962C8B-B14F-4D97-AF65-F5344CB8AC3E}">
        <p14:creationId xmlns:p14="http://schemas.microsoft.com/office/powerpoint/2010/main" val="204115168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or qué el desarrollador de aplicaciones móviles es un empleo de presente, con futuro?"/>
          <p:cNvSpPr txBox="1"/>
          <p:nvPr/>
        </p:nvSpPr>
        <p:spPr>
          <a:xfrm>
            <a:off x="2540601" y="2275534"/>
            <a:ext cx="19539866" cy="698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4" tIns="71434" rIns="71434" bIns="71434" anchor="ctr">
            <a:spAutoFit/>
          </a:bodyPr>
          <a:lstStyle>
            <a:lvl1pPr algn="l">
              <a:defRPr sz="3600" b="1">
                <a:solidFill>
                  <a:srgbClr val="00A3BF"/>
                </a:solidFill>
              </a:defRPr>
            </a:lvl1pPr>
          </a:lstStyle>
          <a:p>
            <a:r>
              <a:rPr lang="es-ES" dirty="0"/>
              <a:t>Pero, ¿a qué me dedico realmente?</a:t>
            </a:r>
            <a:endParaRPr dirty="0"/>
          </a:p>
        </p:txBody>
      </p:sp>
      <p:sp>
        <p:nvSpPr>
          <p:cNvPr id="181" name="En los últimos años se viene detectando de que la interacción de las entidades con sus usuarios ya no pasa necesariamente por una web.…"/>
          <p:cNvSpPr txBox="1"/>
          <p:nvPr/>
        </p:nvSpPr>
        <p:spPr>
          <a:xfrm>
            <a:off x="2540601" y="3598651"/>
            <a:ext cx="13709049" cy="81652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anchor="ctr">
            <a:spAutoFit/>
          </a:bodyPr>
          <a:lstStyle/>
          <a:p>
            <a:pPr lvl="5" algn="l">
              <a:defRPr sz="3600" b="1">
                <a:solidFill>
                  <a:srgbClr val="00A3BF"/>
                </a:solidFill>
              </a:defRPr>
            </a:pPr>
            <a:r>
              <a:rPr lang="es-ES" sz="3200" b="1">
                <a:solidFill>
                  <a:srgbClr val="00A3BF"/>
                </a:solidFill>
                <a:latin typeface="Helvetica Light"/>
                <a:sym typeface="Helvetica Neue Light"/>
              </a:rPr>
              <a:t>Respuesta a incidentes</a:t>
            </a:r>
          </a:p>
          <a:p>
            <a:pPr lvl="5" algn="l">
              <a:defRPr sz="3600" b="1">
                <a:solidFill>
                  <a:srgbClr val="00A3BF"/>
                </a:solidFill>
              </a:defRPr>
            </a:pPr>
            <a:endParaRPr lang="es-ES" sz="3200" b="1">
              <a:solidFill>
                <a:srgbClr val="00A3BF"/>
              </a:solidFill>
              <a:latin typeface="Helvetica Light"/>
              <a:sym typeface="Helvetica Neue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a:t>
            </a:r>
            <a:r>
              <a:rPr lang="es-ES" sz="3200">
                <a:solidFill>
                  <a:srgbClr val="00A3BF"/>
                </a:solidFill>
                <a:latin typeface="Helvetica Light"/>
                <a:sym typeface="Helvetica Neue Light"/>
              </a:rPr>
              <a:t>Monitorización: </a:t>
            </a:r>
            <a:r>
              <a:rPr lang="es-ES" sz="3200">
                <a:latin typeface="Helvetica Light"/>
                <a:sym typeface="Helvetica Neue Light"/>
              </a:rPr>
              <a:t>Utilizamos pantallas que indican</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endParaRPr lang="es-ES" sz="3200">
              <a:latin typeface="Helvetica Light"/>
              <a:sym typeface="Helvetica Neue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a:t>
            </a:r>
            <a:r>
              <a:rPr lang="es-ES" sz="3200">
                <a:solidFill>
                  <a:srgbClr val="00A3BF"/>
                </a:solidFill>
                <a:latin typeface="Helvetica Light"/>
                <a:sym typeface="Helvetica Neue Light"/>
              </a:rPr>
              <a:t>Vigilancia: </a:t>
            </a:r>
            <a:r>
              <a:rPr lang="es-ES" sz="3200">
                <a:latin typeface="Helvetica Light"/>
                <a:sym typeface="Helvetica Neue Light"/>
              </a:rPr>
              <a:t>Búsquedas en internet sobre las amenazas e información. </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endParaRPr lang="es-ES" sz="3200">
              <a:latin typeface="Helvetica Light"/>
              <a:sym typeface="Helvetica Neue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a:t>
            </a:r>
            <a:r>
              <a:rPr lang="es-ES" sz="3200">
                <a:solidFill>
                  <a:srgbClr val="00A3BF"/>
                </a:solidFill>
                <a:latin typeface="Helvetica Light"/>
                <a:sym typeface="Helvetica Neue Light"/>
              </a:rPr>
              <a:t>Análisis de eventos</a:t>
            </a:r>
            <a:r>
              <a:rPr lang="es-ES" sz="3200">
                <a:latin typeface="Helvetica Light"/>
                <a:sym typeface="Helvetica Neue Light"/>
              </a:rPr>
              <a:t>, análisis de vulnerabilidades. Paralelismo con el mundo físico. Revisar si las ventanas están cerradas.</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endParaRPr lang="es-ES" sz="3200">
              <a:latin typeface="Helvetica Light"/>
              <a:sym typeface="Helvetica Neue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a:t>
            </a:r>
            <a:r>
              <a:rPr lang="es-ES" sz="3200">
                <a:solidFill>
                  <a:srgbClr val="00A3BF"/>
                </a:solidFill>
                <a:latin typeface="Helvetica Light"/>
                <a:sym typeface="Helvetica Neue Light"/>
              </a:rPr>
              <a:t>Centralización</a:t>
            </a:r>
            <a:r>
              <a:rPr lang="es-ES" sz="3200">
                <a:latin typeface="Helvetica Light"/>
                <a:sym typeface="Helvetica Neue Light"/>
              </a:rPr>
              <a:t> de todos esos mensajes de logs, códigos de error en una plataforma de centralización de eventos de información SIEM (sistema de gestión de información y eventos de seguridad). Es un software que centraliza los mensajes de eventos de todos los sistemas en una plataforma.</a:t>
            </a:r>
          </a:p>
        </p:txBody>
      </p:sp>
      <p:pic>
        <p:nvPicPr>
          <p:cNvPr id="4" name="Imagen 3">
            <a:extLst>
              <a:ext uri="{FF2B5EF4-FFF2-40B4-BE49-F238E27FC236}">
                <a16:creationId xmlns:a16="http://schemas.microsoft.com/office/drawing/2014/main" id="{5ADC3F31-0CA3-4660-8A69-755C0D0F4E2F}"/>
              </a:ext>
            </a:extLst>
          </p:cNvPr>
          <p:cNvPicPr>
            <a:picLocks noChangeAspect="1"/>
          </p:cNvPicPr>
          <p:nvPr/>
        </p:nvPicPr>
        <p:blipFill>
          <a:blip r:embed="rId2"/>
          <a:stretch>
            <a:fillRect/>
          </a:stretch>
        </p:blipFill>
        <p:spPr>
          <a:xfrm>
            <a:off x="18255081" y="2275534"/>
            <a:ext cx="3422063" cy="5447924"/>
          </a:xfrm>
          <a:prstGeom prst="rect">
            <a:avLst/>
          </a:prstGeom>
        </p:spPr>
      </p:pic>
      <p:pic>
        <p:nvPicPr>
          <p:cNvPr id="5" name="Imagen 4">
            <a:extLst>
              <a:ext uri="{FF2B5EF4-FFF2-40B4-BE49-F238E27FC236}">
                <a16:creationId xmlns:a16="http://schemas.microsoft.com/office/drawing/2014/main" id="{4A577484-551F-45E7-ACC6-08547B63D8BE}"/>
              </a:ext>
            </a:extLst>
          </p:cNvPr>
          <p:cNvPicPr>
            <a:picLocks noChangeAspect="1"/>
          </p:cNvPicPr>
          <p:nvPr/>
        </p:nvPicPr>
        <p:blipFill>
          <a:blip r:embed="rId3"/>
          <a:stretch>
            <a:fillRect/>
          </a:stretch>
        </p:blipFill>
        <p:spPr>
          <a:xfrm>
            <a:off x="17571669" y="8260851"/>
            <a:ext cx="5121395" cy="4851171"/>
          </a:xfrm>
          <a:prstGeom prst="rect">
            <a:avLst/>
          </a:prstGeom>
        </p:spPr>
      </p:pic>
    </p:spTree>
    <p:extLst>
      <p:ext uri="{BB962C8B-B14F-4D97-AF65-F5344CB8AC3E}">
        <p14:creationId xmlns:p14="http://schemas.microsoft.com/office/powerpoint/2010/main" val="280236983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or qué el desarrollador de aplicaciones móviles es un empleo de presente, con futuro?"/>
          <p:cNvSpPr txBox="1"/>
          <p:nvPr/>
        </p:nvSpPr>
        <p:spPr>
          <a:xfrm>
            <a:off x="2540601" y="2275534"/>
            <a:ext cx="19539866" cy="69826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4" tIns="71434" rIns="71434" bIns="71434" anchor="ctr">
            <a:spAutoFit/>
          </a:bodyPr>
          <a:lstStyle>
            <a:lvl1pPr algn="l">
              <a:defRPr sz="3600" b="1">
                <a:solidFill>
                  <a:srgbClr val="00A3BF"/>
                </a:solidFill>
              </a:defRPr>
            </a:lvl1pPr>
          </a:lstStyle>
          <a:p>
            <a:r>
              <a:rPr lang="es-ES" dirty="0"/>
              <a:t>Pero, ¿a qué me dedico realmente?</a:t>
            </a:r>
            <a:endParaRPr dirty="0"/>
          </a:p>
        </p:txBody>
      </p:sp>
      <p:pic>
        <p:nvPicPr>
          <p:cNvPr id="180" name="BC_PPT_FC_RESET_1920x1080_050421_04.jpg" descr="BC_PPT_FC_RESET_1920x1080_050421_04.jpg"/>
          <p:cNvPicPr>
            <a:picLocks noChangeAspect="1"/>
          </p:cNvPicPr>
          <p:nvPr/>
        </p:nvPicPr>
        <p:blipFill>
          <a:blip r:embed="rId2"/>
          <a:srcRect b="90839"/>
          <a:stretch>
            <a:fillRect/>
          </a:stretch>
        </p:blipFill>
        <p:spPr>
          <a:xfrm>
            <a:off x="0" y="-2"/>
            <a:ext cx="24384000" cy="1256489"/>
          </a:xfrm>
          <a:prstGeom prst="rect">
            <a:avLst/>
          </a:prstGeom>
          <a:ln w="12700">
            <a:miter lim="400000"/>
          </a:ln>
        </p:spPr>
      </p:pic>
      <p:sp>
        <p:nvSpPr>
          <p:cNvPr id="181" name="En los últimos años se viene detectando de que la interacción de las entidades con sus usuarios ya no pasa necesariamente por una web.…"/>
          <p:cNvSpPr txBox="1"/>
          <p:nvPr/>
        </p:nvSpPr>
        <p:spPr>
          <a:xfrm>
            <a:off x="2540601" y="3441232"/>
            <a:ext cx="20525876" cy="225593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4" tIns="71434" rIns="71434" bIns="71434" anchor="ctr">
            <a:spAutoFit/>
          </a:bodyPr>
          <a:lstStyle/>
          <a:p>
            <a:pPr lvl="5" algn="l">
              <a:defRPr sz="3600" b="1">
                <a:solidFill>
                  <a:srgbClr val="00A3BF"/>
                </a:solidFill>
              </a:defRPr>
            </a:pPr>
            <a:r>
              <a:rPr lang="es-ES" sz="3200" b="1">
                <a:solidFill>
                  <a:srgbClr val="00A3BF"/>
                </a:solidFill>
                <a:latin typeface="Helvetica Light"/>
                <a:sym typeface="Helvetica Neue Light"/>
              </a:rPr>
              <a:t>Revisión de registros o logs</a:t>
            </a:r>
          </a:p>
          <a:p>
            <a:pPr lvl="5" algn="l">
              <a:defRPr sz="3600" b="1">
                <a:solidFill>
                  <a:srgbClr val="00A3BF"/>
                </a:solidFill>
              </a:defRPr>
            </a:pPr>
            <a:endParaRPr lang="es-ES" sz="3200" b="1">
              <a:solidFill>
                <a:srgbClr val="00A3BF"/>
              </a:solidFill>
              <a:latin typeface="Helvetica Light"/>
              <a:sym typeface="Helvetica Neue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Miramos los registros de los dispositivos de seguridad para detectar cosas extrañas, cosas que no son normales o que se consideran potencialmente peligrosas. Estos mensajes se registran para ser revisados.</a:t>
            </a:r>
            <a:endParaRPr lang="es-ES" sz="3200" b="1">
              <a:solidFill>
                <a:srgbClr val="00A3BF"/>
              </a:solidFill>
              <a:latin typeface="Helvetica Light"/>
              <a:sym typeface="Helvetica Neue Light"/>
            </a:endParaRPr>
          </a:p>
        </p:txBody>
      </p:sp>
      <p:pic>
        <p:nvPicPr>
          <p:cNvPr id="2" name="Imagen 1">
            <a:extLst>
              <a:ext uri="{FF2B5EF4-FFF2-40B4-BE49-F238E27FC236}">
                <a16:creationId xmlns:a16="http://schemas.microsoft.com/office/drawing/2014/main" id="{E0798D3F-D327-4057-9585-93D0DD5C2207}"/>
              </a:ext>
            </a:extLst>
          </p:cNvPr>
          <p:cNvPicPr>
            <a:picLocks noChangeAspect="1"/>
          </p:cNvPicPr>
          <p:nvPr/>
        </p:nvPicPr>
        <p:blipFill>
          <a:blip r:embed="rId3"/>
          <a:stretch>
            <a:fillRect/>
          </a:stretch>
        </p:blipFill>
        <p:spPr>
          <a:xfrm>
            <a:off x="6673849" y="5970925"/>
            <a:ext cx="14188281" cy="69850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CD92BC7C-44A6-4AAA-9FA3-1076CEC8A6B1}"/>
                  </a:ext>
                </a:extLst>
              </p14:cNvPr>
              <p14:cNvContentPartPr/>
              <p14:nvPr/>
            </p14:nvContentPartPr>
            <p14:xfrm>
              <a:off x="11277120" y="6202480"/>
              <a:ext cx="2145240" cy="150840"/>
            </p14:xfrm>
          </p:contentPart>
        </mc:Choice>
        <mc:Fallback xmlns="">
          <p:pic>
            <p:nvPicPr>
              <p:cNvPr id="3" name="Entrada de lápiz 2">
                <a:extLst>
                  <a:ext uri="{FF2B5EF4-FFF2-40B4-BE49-F238E27FC236}">
                    <a16:creationId xmlns:a16="http://schemas.microsoft.com/office/drawing/2014/main" id="{CD92BC7C-44A6-4AAA-9FA3-1076CEC8A6B1}"/>
                  </a:ext>
                </a:extLst>
              </p:cNvPr>
              <p:cNvPicPr/>
              <p:nvPr/>
            </p:nvPicPr>
            <p:blipFill>
              <a:blip r:embed="rId5"/>
              <a:stretch>
                <a:fillRect/>
              </a:stretch>
            </p:blipFill>
            <p:spPr>
              <a:xfrm>
                <a:off x="11223120" y="6094480"/>
                <a:ext cx="225288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C0C19A5E-275D-4135-82BA-51DB1612B67A}"/>
                  </a:ext>
                </a:extLst>
              </p14:cNvPr>
              <p14:cNvContentPartPr/>
              <p14:nvPr/>
            </p14:nvContentPartPr>
            <p14:xfrm>
              <a:off x="11353080" y="6372760"/>
              <a:ext cx="1878480" cy="81000"/>
            </p14:xfrm>
          </p:contentPart>
        </mc:Choice>
        <mc:Fallback xmlns="">
          <p:pic>
            <p:nvPicPr>
              <p:cNvPr id="4" name="Entrada de lápiz 3">
                <a:extLst>
                  <a:ext uri="{FF2B5EF4-FFF2-40B4-BE49-F238E27FC236}">
                    <a16:creationId xmlns:a16="http://schemas.microsoft.com/office/drawing/2014/main" id="{C0C19A5E-275D-4135-82BA-51DB1612B67A}"/>
                  </a:ext>
                </a:extLst>
              </p:cNvPr>
              <p:cNvPicPr/>
              <p:nvPr/>
            </p:nvPicPr>
            <p:blipFill>
              <a:blip r:embed="rId7"/>
              <a:stretch>
                <a:fillRect/>
              </a:stretch>
            </p:blipFill>
            <p:spPr>
              <a:xfrm>
                <a:off x="11299080" y="6264760"/>
                <a:ext cx="198612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Entrada de lápiz 4">
                <a:extLst>
                  <a:ext uri="{FF2B5EF4-FFF2-40B4-BE49-F238E27FC236}">
                    <a16:creationId xmlns:a16="http://schemas.microsoft.com/office/drawing/2014/main" id="{542E60AF-0C4D-438C-B5A6-96DDDB58454D}"/>
                  </a:ext>
                </a:extLst>
              </p14:cNvPr>
              <p14:cNvContentPartPr/>
              <p14:nvPr/>
            </p14:nvContentPartPr>
            <p14:xfrm>
              <a:off x="13512000" y="6400480"/>
              <a:ext cx="27360" cy="176400"/>
            </p14:xfrm>
          </p:contentPart>
        </mc:Choice>
        <mc:Fallback xmlns="">
          <p:pic>
            <p:nvPicPr>
              <p:cNvPr id="5" name="Entrada de lápiz 4">
                <a:extLst>
                  <a:ext uri="{FF2B5EF4-FFF2-40B4-BE49-F238E27FC236}">
                    <a16:creationId xmlns:a16="http://schemas.microsoft.com/office/drawing/2014/main" id="{542E60AF-0C4D-438C-B5A6-96DDDB58454D}"/>
                  </a:ext>
                </a:extLst>
              </p:cNvPr>
              <p:cNvPicPr/>
              <p:nvPr/>
            </p:nvPicPr>
            <p:blipFill>
              <a:blip r:embed="rId9"/>
              <a:stretch>
                <a:fillRect/>
              </a:stretch>
            </p:blipFill>
            <p:spPr>
              <a:xfrm>
                <a:off x="13458000" y="6292259"/>
                <a:ext cx="135000" cy="392481"/>
              </a:xfrm>
              <a:prstGeom prst="rect">
                <a:avLst/>
              </a:prstGeom>
            </p:spPr>
          </p:pic>
        </mc:Fallback>
      </mc:AlternateContent>
    </p:spTree>
    <p:extLst>
      <p:ext uri="{BB962C8B-B14F-4D97-AF65-F5344CB8AC3E}">
        <p14:creationId xmlns:p14="http://schemas.microsoft.com/office/powerpoint/2010/main" val="371285416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or qué el desarrollador de aplicaciones móviles es un empleo de presente, con futuro?"/>
          <p:cNvSpPr txBox="1"/>
          <p:nvPr/>
        </p:nvSpPr>
        <p:spPr>
          <a:xfrm>
            <a:off x="2540601" y="2275534"/>
            <a:ext cx="19539866" cy="698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4" tIns="71434" rIns="71434" bIns="71434" anchor="ctr">
            <a:spAutoFit/>
          </a:bodyPr>
          <a:lstStyle>
            <a:lvl1pPr algn="l">
              <a:defRPr sz="3600" b="1">
                <a:solidFill>
                  <a:srgbClr val="00A3BF"/>
                </a:solidFill>
              </a:defRPr>
            </a:lvl1pPr>
          </a:lstStyle>
          <a:p>
            <a:r>
              <a:rPr lang="es-ES" dirty="0"/>
              <a:t>Pero, ¿a qué me dedico realmente?</a:t>
            </a:r>
            <a:endParaRPr dirty="0"/>
          </a:p>
        </p:txBody>
      </p:sp>
      <p:sp>
        <p:nvSpPr>
          <p:cNvPr id="181" name="En los últimos años se viene detectando de que la interacción de las entidades con sus usuarios ya no pasa necesariamente por una web.…"/>
          <p:cNvSpPr txBox="1"/>
          <p:nvPr/>
        </p:nvSpPr>
        <p:spPr>
          <a:xfrm>
            <a:off x="2540601" y="3534126"/>
            <a:ext cx="20525876" cy="461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anchor="ctr">
            <a:spAutoFit/>
          </a:bodyPr>
          <a:lstStyle/>
          <a:p>
            <a:pPr lvl="5" algn="l">
              <a:defRPr sz="3600" b="1">
                <a:solidFill>
                  <a:srgbClr val="00A3BF"/>
                </a:solidFill>
              </a:defRPr>
            </a:pPr>
            <a:r>
              <a:rPr lang="es-ES" sz="3200" b="1">
                <a:solidFill>
                  <a:srgbClr val="00A3BF"/>
                </a:solidFill>
                <a:latin typeface="Helvetica Light"/>
                <a:sym typeface="Helvetica Neue Light"/>
              </a:rPr>
              <a:t>Revisión de registros o logs</a:t>
            </a:r>
          </a:p>
          <a:p>
            <a:pPr lvl="5" algn="l">
              <a:defRPr sz="3600" b="1">
                <a:solidFill>
                  <a:srgbClr val="00A3BF"/>
                </a:solidFill>
              </a:defRPr>
            </a:pPr>
            <a:endParaRPr lang="es-ES" sz="3200" b="1">
              <a:solidFill>
                <a:srgbClr val="00A3BF"/>
              </a:solidFill>
              <a:latin typeface="Helvetica Light"/>
              <a:sym typeface="Helvetica Neue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Podemos observar una búsqueda manual de un log de errores. Este tipo de mensajes son reenviados al SIEM para poder realizar una correlación entre una serie de reglas lógicas, para así detectar mensajes de error que sean relevantes para el funcionamiento de las máquinas. </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Este ejemplo concreto revisa las últimas líneas de los eventos del log de error de una máquina Linux, (independientemente del servicio que haya detrás, servidor web, de aplicaciones, etc..)</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endParaRPr lang="es-ES" sz="3200" b="1">
              <a:solidFill>
                <a:srgbClr val="FF0000"/>
              </a:solidFill>
              <a:latin typeface="Helvetica Light"/>
              <a:sym typeface="Helvetica Neue Light"/>
            </a:endParaRPr>
          </a:p>
        </p:txBody>
      </p:sp>
    </p:spTree>
    <p:extLst>
      <p:ext uri="{BB962C8B-B14F-4D97-AF65-F5344CB8AC3E}">
        <p14:creationId xmlns:p14="http://schemas.microsoft.com/office/powerpoint/2010/main" val="147333681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or qué el desarrollador de aplicaciones móviles es un empleo de presente, con futuro?"/>
          <p:cNvSpPr txBox="1"/>
          <p:nvPr/>
        </p:nvSpPr>
        <p:spPr>
          <a:xfrm>
            <a:off x="2540601" y="2275534"/>
            <a:ext cx="19539866" cy="69826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4" tIns="71434" rIns="71434" bIns="71434" anchor="ctr">
            <a:spAutoFit/>
          </a:bodyPr>
          <a:lstStyle>
            <a:lvl1pPr algn="l">
              <a:defRPr sz="3600" b="1">
                <a:solidFill>
                  <a:srgbClr val="00A3BF"/>
                </a:solidFill>
              </a:defRPr>
            </a:lvl1pPr>
          </a:lstStyle>
          <a:p>
            <a:r>
              <a:rPr lang="es-ES" dirty="0"/>
              <a:t>Pero, ¿a qué me dedico realmente?</a:t>
            </a:r>
            <a:endParaRPr dirty="0"/>
          </a:p>
        </p:txBody>
      </p:sp>
      <p:pic>
        <p:nvPicPr>
          <p:cNvPr id="180" name="BC_PPT_FC_RESET_1920x1080_050421_04.jpg" descr="BC_PPT_FC_RESET_1920x1080_050421_04.jpg"/>
          <p:cNvPicPr>
            <a:picLocks noChangeAspect="1"/>
          </p:cNvPicPr>
          <p:nvPr/>
        </p:nvPicPr>
        <p:blipFill>
          <a:blip r:embed="rId2"/>
          <a:srcRect b="90839"/>
          <a:stretch>
            <a:fillRect/>
          </a:stretch>
        </p:blipFill>
        <p:spPr>
          <a:xfrm>
            <a:off x="0" y="-2"/>
            <a:ext cx="24384000" cy="1256489"/>
          </a:xfrm>
          <a:prstGeom prst="rect">
            <a:avLst/>
          </a:prstGeom>
          <a:ln w="12700">
            <a:miter lim="400000"/>
          </a:ln>
        </p:spPr>
      </p:pic>
      <p:sp>
        <p:nvSpPr>
          <p:cNvPr id="181" name="En los últimos años se viene detectando de que la interacción de las entidades con sus usuarios ya no pasa necesariamente por una web.…"/>
          <p:cNvSpPr txBox="1"/>
          <p:nvPr/>
        </p:nvSpPr>
        <p:spPr>
          <a:xfrm>
            <a:off x="2540601" y="3478695"/>
            <a:ext cx="9651399" cy="79682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4" tIns="71434" rIns="71434" bIns="71434" anchor="ctr">
            <a:spAutoFit/>
          </a:bodyPr>
          <a:lstStyle/>
          <a:p>
            <a:pPr lvl="5" algn="l">
              <a:defRPr sz="3600" b="1">
                <a:solidFill>
                  <a:srgbClr val="00A3BF"/>
                </a:solidFill>
              </a:defRPr>
            </a:pPr>
            <a:r>
              <a:rPr lang="es-ES" sz="3200" b="1">
                <a:solidFill>
                  <a:srgbClr val="00A3BF"/>
                </a:solidFill>
                <a:latin typeface="Helvetica Light"/>
                <a:sym typeface="Helvetica Neue Light"/>
              </a:rPr>
              <a:t>Anticipación: Buscamos en internet posibles amenazas y tratamos de adelantarnos para poner protecciones ante las nuevas tendencias</a:t>
            </a:r>
          </a:p>
          <a:p>
            <a:pPr lvl="5" algn="l">
              <a:defRPr sz="3600" b="1">
                <a:solidFill>
                  <a:srgbClr val="00A3BF"/>
                </a:solidFill>
              </a:defRPr>
            </a:pPr>
            <a:endParaRPr lang="es-ES" sz="3200" b="1">
              <a:solidFill>
                <a:srgbClr val="00A3BF"/>
              </a:solidFill>
              <a:latin typeface="Helvetica Light"/>
              <a:sym typeface="Helvetica Neue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Tipos de ransomware</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endParaRPr lang="es-ES" sz="3200">
              <a:latin typeface="Helvetica Light"/>
              <a:sym typeface="Helvetica Neue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Amenazas a infraestructuras críticas</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endParaRPr lang="es-ES" sz="3200">
              <a:latin typeface="Helvetica Light"/>
              <a:sym typeface="Helvetica Neue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OT: Seguridad de tecnologías de la Operación, orientada a sistemas industriales.</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endParaRPr lang="es-ES" sz="3200">
              <a:latin typeface="Helvetica Light"/>
              <a:sym typeface="Helvetica Neue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IoT: Internet Of Things (Internet de las cosas)</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endParaRPr lang="es-ES" sz="3200">
              <a:latin typeface="Helvetica Light"/>
              <a:sym typeface="Helvetica Neue Light"/>
            </a:endParaRPr>
          </a:p>
          <a:p>
            <a:pPr marL="254000" lvl="8" algn="l">
              <a:lnSpc>
                <a:spcPct val="120000"/>
              </a:lnSpc>
              <a:buClr>
                <a:srgbClr val="00A3BF"/>
              </a:buClr>
              <a:buSzPct val="100000"/>
              <a:defRPr sz="2800">
                <a:latin typeface="Helvetica Light"/>
                <a:ea typeface="Helvetica Light"/>
                <a:cs typeface="Helvetica Light"/>
                <a:sym typeface="Helvetica Light"/>
              </a:defRPr>
            </a:pPr>
            <a:endParaRPr lang="es-ES" sz="3200">
              <a:latin typeface="Helvetica Light"/>
              <a:sym typeface="Helvetica Neue Light"/>
            </a:endParaRPr>
          </a:p>
        </p:txBody>
      </p:sp>
      <p:pic>
        <p:nvPicPr>
          <p:cNvPr id="5" name="Google Shape;201;p15" descr="Red Iot Internet De Las Cosas - Gráficos vectoriales gratis en Pixabay">
            <a:extLst>
              <a:ext uri="{FF2B5EF4-FFF2-40B4-BE49-F238E27FC236}">
                <a16:creationId xmlns:a16="http://schemas.microsoft.com/office/drawing/2014/main" id="{1DDCFA06-75D4-423A-B6EC-A1C1B84BE040}"/>
              </a:ext>
            </a:extLst>
          </p:cNvPr>
          <p:cNvPicPr preferRelativeResize="0"/>
          <p:nvPr/>
        </p:nvPicPr>
        <p:blipFill>
          <a:blip r:embed="rId3">
            <a:alphaModFix/>
          </a:blip>
          <a:stretch>
            <a:fillRect/>
          </a:stretch>
        </p:blipFill>
        <p:spPr>
          <a:xfrm>
            <a:off x="12645661" y="3731137"/>
            <a:ext cx="11300774" cy="7345499"/>
          </a:xfrm>
          <a:prstGeom prst="rect">
            <a:avLst/>
          </a:prstGeom>
          <a:noFill/>
          <a:ln>
            <a:noFill/>
          </a:ln>
        </p:spPr>
      </p:pic>
    </p:spTree>
    <p:extLst>
      <p:ext uri="{BB962C8B-B14F-4D97-AF65-F5344CB8AC3E}">
        <p14:creationId xmlns:p14="http://schemas.microsoft.com/office/powerpoint/2010/main" val="5415562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BC_PPT_FC_RESET_1920x1080_1805215.jpg" descr="BC_PPT_FC_RESET_1920x1080_1805215.jpg"/>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165" name="Mayo 2021 — Perfil de empleo…"/>
          <p:cNvSpPr txBox="1"/>
          <p:nvPr/>
        </p:nvSpPr>
        <p:spPr>
          <a:xfrm>
            <a:off x="5202998" y="3366489"/>
            <a:ext cx="13102585" cy="5684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anchor="ctr">
            <a:spAutoFit/>
          </a:bodyPr>
          <a:lstStyle/>
          <a:p>
            <a:pPr>
              <a:defRPr sz="4500">
                <a:solidFill>
                  <a:srgbClr val="000000"/>
                </a:solidFill>
                <a:latin typeface="Helvetica Neue Light"/>
                <a:ea typeface="Helvetica Neue Light"/>
                <a:cs typeface="Helvetica Neue Light"/>
                <a:sym typeface="Helvetica Neue Light"/>
              </a:defRPr>
            </a:pPr>
            <a:r>
              <a:rPr lang="es-ES"/>
              <a:t>H</a:t>
            </a:r>
            <a:r>
              <a:rPr lang="es-ES">
                <a:sym typeface="Wingdings" panose="05000000000000000000" pitchFamily="2" charset="2"/>
              </a:rPr>
              <a:t>ola</a:t>
            </a:r>
            <a:r>
              <a:rPr lang="es-ES"/>
              <a:t>, me llamo</a:t>
            </a:r>
          </a:p>
          <a:p>
            <a:pPr>
              <a:defRPr sz="4500">
                <a:solidFill>
                  <a:srgbClr val="000000"/>
                </a:solidFill>
                <a:latin typeface="Helvetica Neue Light"/>
                <a:ea typeface="Helvetica Neue Light"/>
                <a:cs typeface="Helvetica Neue Light"/>
                <a:sym typeface="Helvetica Neue Light"/>
              </a:defRPr>
            </a:pPr>
            <a:endParaRPr lang="es-ES" b="1">
              <a:solidFill>
                <a:srgbClr val="00A3BF"/>
              </a:solidFill>
              <a:latin typeface="+mj-lt"/>
              <a:ea typeface="+mj-ea"/>
              <a:cs typeface="+mj-cs"/>
              <a:sym typeface="Helvetica Neue"/>
            </a:endParaRPr>
          </a:p>
          <a:p>
            <a:pPr>
              <a:defRPr sz="4500">
                <a:solidFill>
                  <a:srgbClr val="00A3BF"/>
                </a:solidFill>
                <a:latin typeface="Helvetica Neue Medium"/>
                <a:ea typeface="Helvetica Neue Medium"/>
                <a:cs typeface="Helvetica Neue Medium"/>
                <a:sym typeface="Helvetica Neue Medium"/>
              </a:defRPr>
            </a:pPr>
            <a:r>
              <a:rPr lang="es-ES"/>
              <a:t>Carlos Nieto</a:t>
            </a:r>
          </a:p>
          <a:p>
            <a:pPr>
              <a:defRPr sz="4500">
                <a:solidFill>
                  <a:srgbClr val="00A3BF"/>
                </a:solidFill>
                <a:latin typeface="Helvetica Neue Medium"/>
                <a:ea typeface="Helvetica Neue Medium"/>
                <a:cs typeface="Helvetica Neue Medium"/>
                <a:sym typeface="Helvetica Neue Medium"/>
              </a:defRPr>
            </a:pPr>
            <a:endParaRPr lang="es-ES"/>
          </a:p>
          <a:p>
            <a:pPr>
              <a:defRPr sz="4500">
                <a:solidFill>
                  <a:srgbClr val="000000"/>
                </a:solidFill>
                <a:latin typeface="Helvetica Neue Light"/>
                <a:ea typeface="Helvetica Neue Light"/>
                <a:cs typeface="Helvetica Neue Light"/>
                <a:sym typeface="Helvetica Neue Light"/>
              </a:defRPr>
            </a:pPr>
            <a:r>
              <a:rPr lang="es-ES"/>
              <a:t>y trabajo como</a:t>
            </a:r>
          </a:p>
          <a:p>
            <a:pPr>
              <a:defRPr sz="4500">
                <a:solidFill>
                  <a:srgbClr val="000000"/>
                </a:solidFill>
                <a:latin typeface="Helvetica Neue Light"/>
                <a:ea typeface="Helvetica Neue Light"/>
                <a:cs typeface="Helvetica Neue Light"/>
                <a:sym typeface="Helvetica Neue Light"/>
              </a:defRPr>
            </a:pPr>
            <a:endParaRPr lang="es-ES"/>
          </a:p>
          <a:p>
            <a:pPr>
              <a:defRPr sz="4500">
                <a:solidFill>
                  <a:srgbClr val="00A3BF"/>
                </a:solidFill>
                <a:latin typeface="Helvetica Neue Medium"/>
                <a:ea typeface="Helvetica Neue Medium"/>
                <a:cs typeface="Helvetica Neue Medium"/>
                <a:sym typeface="Helvetica Neue Medium"/>
              </a:defRPr>
            </a:pPr>
            <a:r>
              <a:rPr lang="es-ES" sz="4500">
                <a:solidFill>
                  <a:srgbClr val="00A3BF"/>
                </a:solidFill>
                <a:latin typeface="Helvetica Neue Medium"/>
              </a:rPr>
              <a:t>Técnico</a:t>
            </a:r>
            <a:r>
              <a:rPr lang="es-ES"/>
              <a:t> especialista en ciberseguridad</a:t>
            </a:r>
          </a:p>
          <a:p>
            <a:pPr>
              <a:defRPr sz="4500">
                <a:solidFill>
                  <a:srgbClr val="00A3BF"/>
                </a:solidFill>
                <a:latin typeface="Helvetica Neue Medium"/>
                <a:ea typeface="Helvetica Neue Medium"/>
                <a:cs typeface="Helvetica Neue Medium"/>
                <a:sym typeface="Helvetica Neue Medium"/>
              </a:defRPr>
            </a:pPr>
            <a:endParaRPr lang="es-E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or qué el desarrollador de aplicaciones móviles es un empleo de presente, con futuro?"/>
          <p:cNvSpPr txBox="1"/>
          <p:nvPr/>
        </p:nvSpPr>
        <p:spPr>
          <a:xfrm>
            <a:off x="2540601" y="2275534"/>
            <a:ext cx="19539866" cy="69826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4" tIns="71434" rIns="71434" bIns="71434" anchor="ctr">
            <a:spAutoFit/>
          </a:bodyPr>
          <a:lstStyle>
            <a:lvl1pPr algn="l">
              <a:defRPr sz="3600" b="1">
                <a:solidFill>
                  <a:srgbClr val="00A3BF"/>
                </a:solidFill>
              </a:defRPr>
            </a:lvl1pPr>
          </a:lstStyle>
          <a:p>
            <a:r>
              <a:rPr lang="es-ES" dirty="0"/>
              <a:t>Pero, ¿a qué me dedico realmente?</a:t>
            </a:r>
            <a:endParaRPr dirty="0"/>
          </a:p>
        </p:txBody>
      </p:sp>
      <p:pic>
        <p:nvPicPr>
          <p:cNvPr id="180" name="BC_PPT_FC_RESET_1920x1080_050421_04.jpg" descr="BC_PPT_FC_RESET_1920x1080_050421_04.jpg"/>
          <p:cNvPicPr>
            <a:picLocks noChangeAspect="1"/>
          </p:cNvPicPr>
          <p:nvPr/>
        </p:nvPicPr>
        <p:blipFill>
          <a:blip r:embed="rId2"/>
          <a:srcRect b="90839"/>
          <a:stretch>
            <a:fillRect/>
          </a:stretch>
        </p:blipFill>
        <p:spPr>
          <a:xfrm>
            <a:off x="0" y="-2"/>
            <a:ext cx="24384000" cy="1256489"/>
          </a:xfrm>
          <a:prstGeom prst="rect">
            <a:avLst/>
          </a:prstGeom>
          <a:ln w="12700">
            <a:miter lim="400000"/>
          </a:ln>
        </p:spPr>
      </p:pic>
      <p:sp>
        <p:nvSpPr>
          <p:cNvPr id="181" name="En los últimos años se viene detectando de que la interacción de las entidades con sus usuarios ya no pasa necesariamente por una web.…"/>
          <p:cNvSpPr txBox="1"/>
          <p:nvPr/>
        </p:nvSpPr>
        <p:spPr>
          <a:xfrm>
            <a:off x="2693759" y="3619272"/>
            <a:ext cx="19233549" cy="521058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4" tIns="71434" rIns="71434" bIns="71434" anchor="ctr">
            <a:spAutoFit/>
          </a:bodyPr>
          <a:lstStyle/>
          <a:p>
            <a:pPr lvl="5" algn="l">
              <a:defRPr sz="3600" b="1">
                <a:solidFill>
                  <a:srgbClr val="00A3BF"/>
                </a:solidFill>
              </a:defRPr>
            </a:pPr>
            <a:r>
              <a:rPr lang="es-ES" sz="3200" b="1">
                <a:solidFill>
                  <a:srgbClr val="00A3BF"/>
                </a:solidFill>
                <a:latin typeface="Helvetica Light"/>
                <a:sym typeface="Helvetica Neue Light"/>
              </a:rPr>
              <a:t>Caso de Éxito: Filtración de una Denegación de Servicio</a:t>
            </a:r>
          </a:p>
          <a:p>
            <a:pPr lvl="5" algn="l">
              <a:defRPr sz="3600" b="1">
                <a:solidFill>
                  <a:srgbClr val="00A3BF"/>
                </a:solidFill>
              </a:defRPr>
            </a:pPr>
            <a:endParaRPr lang="es-ES" sz="3200" b="1">
              <a:solidFill>
                <a:srgbClr val="00A3BF"/>
              </a:solidFill>
              <a:latin typeface="Helvetica Light"/>
              <a:sym typeface="Helvetica Neue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Una denegación de servicio es un ataque mediante el cual un atacante hace muchas peticiones a una web para intentar bloquear por saturación esa web y dejar la web sin servicio.</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endParaRPr lang="es-ES" sz="3200">
              <a:latin typeface="Helvetica Light"/>
              <a:sym typeface="Helvetica Neue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Son muy habituales en bancos, e-commerce y ventas web.</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endParaRPr lang="es-ES" sz="3200">
              <a:latin typeface="Helvetica Light"/>
              <a:sym typeface="Helvetica Neue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Suelen ser una de las amenazas más relevantes para el negocio de este tipo de empresas ya que pueden impactar directamente en el negocio.</a:t>
            </a:r>
          </a:p>
        </p:txBody>
      </p:sp>
    </p:spTree>
    <p:extLst>
      <p:ext uri="{BB962C8B-B14F-4D97-AF65-F5344CB8AC3E}">
        <p14:creationId xmlns:p14="http://schemas.microsoft.com/office/powerpoint/2010/main" val="290238612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or qué el desarrollador de aplicaciones móviles es un empleo de presente, con futuro?"/>
          <p:cNvSpPr txBox="1"/>
          <p:nvPr/>
        </p:nvSpPr>
        <p:spPr>
          <a:xfrm>
            <a:off x="1950051" y="1734584"/>
            <a:ext cx="19539866" cy="69826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4" tIns="71434" rIns="71434" bIns="71434" anchor="ctr">
            <a:spAutoFit/>
          </a:bodyPr>
          <a:lstStyle>
            <a:lvl1pPr algn="l">
              <a:defRPr sz="3600" b="1">
                <a:solidFill>
                  <a:srgbClr val="00A3BF"/>
                </a:solidFill>
              </a:defRPr>
            </a:lvl1pPr>
          </a:lstStyle>
          <a:p>
            <a:r>
              <a:rPr lang="es-ES" dirty="0"/>
              <a:t>Pero, ¿a qué me dedico realmente?</a:t>
            </a:r>
            <a:endParaRPr dirty="0"/>
          </a:p>
        </p:txBody>
      </p:sp>
      <p:pic>
        <p:nvPicPr>
          <p:cNvPr id="180" name="BC_PPT_FC_RESET_1920x1080_050421_04.jpg" descr="BC_PPT_FC_RESET_1920x1080_050421_04.jpg"/>
          <p:cNvPicPr>
            <a:picLocks noChangeAspect="1"/>
          </p:cNvPicPr>
          <p:nvPr/>
        </p:nvPicPr>
        <p:blipFill>
          <a:blip r:embed="rId2"/>
          <a:srcRect b="90839"/>
          <a:stretch>
            <a:fillRect/>
          </a:stretch>
        </p:blipFill>
        <p:spPr>
          <a:xfrm>
            <a:off x="0" y="-2"/>
            <a:ext cx="24384000" cy="1256489"/>
          </a:xfrm>
          <a:prstGeom prst="rect">
            <a:avLst/>
          </a:prstGeom>
          <a:ln w="12700">
            <a:miter lim="400000"/>
          </a:ln>
        </p:spPr>
      </p:pic>
      <p:sp>
        <p:nvSpPr>
          <p:cNvPr id="181" name="En los últimos años se viene detectando de que la interacción de las entidades con sus usuarios ya no pasa necesariamente por una web.…"/>
          <p:cNvSpPr txBox="1"/>
          <p:nvPr/>
        </p:nvSpPr>
        <p:spPr>
          <a:xfrm>
            <a:off x="1982351" y="2973114"/>
            <a:ext cx="12813699" cy="934710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4" tIns="71434" rIns="71434" bIns="71434" anchor="ctr">
            <a:spAutoFit/>
          </a:bodyPr>
          <a:lstStyle/>
          <a:p>
            <a:pPr lvl="5" algn="l">
              <a:defRPr sz="3600" b="1">
                <a:solidFill>
                  <a:srgbClr val="00A3BF"/>
                </a:solidFill>
              </a:defRPr>
            </a:pPr>
            <a:r>
              <a:rPr lang="es-ES" sz="3200" b="1">
                <a:solidFill>
                  <a:srgbClr val="00A3BF"/>
                </a:solidFill>
                <a:latin typeface="Helvetica Light"/>
                <a:sym typeface="Helvetica Neue Light"/>
              </a:rPr>
              <a:t>Caso de Éxito: Filtración de una Denegación de Servicio</a:t>
            </a:r>
          </a:p>
          <a:p>
            <a:pPr lvl="5" algn="l">
              <a:defRPr sz="3600" b="1">
                <a:solidFill>
                  <a:srgbClr val="00A3BF"/>
                </a:solidFill>
              </a:defRPr>
            </a:pPr>
            <a:endParaRPr lang="es-ES" sz="3200" b="1">
              <a:solidFill>
                <a:srgbClr val="00A3BF"/>
              </a:solidFill>
              <a:latin typeface="Helvetica Light"/>
              <a:sym typeface="Helvetica Neue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Se utilizó un WAF (</a:t>
            </a:r>
            <a:r>
              <a:rPr lang="es-ES" sz="3200" i="1">
                <a:latin typeface="Helvetica Light"/>
                <a:sym typeface="Helvetica Neue Light"/>
              </a:rPr>
              <a:t>Web Application Firewall</a:t>
            </a:r>
            <a:r>
              <a:rPr lang="es-ES" sz="3200">
                <a:latin typeface="Helvetica Light"/>
                <a:sym typeface="Helvetica Neue Light"/>
              </a:rPr>
              <a:t>) para filtrar un ataque en tiempo real desde una localización en China.</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La intención era la de bloquear el servicio web de nuestra compañía a base de realizar muchas peticiones en muy poco tiempo, superando la capacidad de la web.</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El dispositivo WAF fue configurado de una manera que generaba alertas a nuestro sistema de monitorización para alertarnos de esos ataques.</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Lo vimos en nuestras herramientas de monitorización (pantallas grandes donde saltaban alertas)</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Gracias a la alerta y a la previa configuración, se elimino la posibilidad de dejar a la pagina web sin servicio.</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Como medida preventiva se bloqueó el origen de los ataques en todos los dispositivos.</a:t>
            </a:r>
          </a:p>
        </p:txBody>
      </p:sp>
      <p:pic>
        <p:nvPicPr>
          <p:cNvPr id="2" name="Imagen 1">
            <a:extLst>
              <a:ext uri="{FF2B5EF4-FFF2-40B4-BE49-F238E27FC236}">
                <a16:creationId xmlns:a16="http://schemas.microsoft.com/office/drawing/2014/main" id="{CA62F89A-8FA6-463E-82E4-F09D18F926D4}"/>
              </a:ext>
            </a:extLst>
          </p:cNvPr>
          <p:cNvPicPr>
            <a:picLocks noChangeAspect="1"/>
          </p:cNvPicPr>
          <p:nvPr/>
        </p:nvPicPr>
        <p:blipFill>
          <a:blip r:embed="rId3"/>
          <a:stretch>
            <a:fillRect/>
          </a:stretch>
        </p:blipFill>
        <p:spPr>
          <a:xfrm>
            <a:off x="15363513" y="1734584"/>
            <a:ext cx="8423587" cy="4584712"/>
          </a:xfrm>
          <a:prstGeom prst="rect">
            <a:avLst/>
          </a:prstGeom>
        </p:spPr>
      </p:pic>
      <p:pic>
        <p:nvPicPr>
          <p:cNvPr id="3" name="Imagen 2">
            <a:extLst>
              <a:ext uri="{FF2B5EF4-FFF2-40B4-BE49-F238E27FC236}">
                <a16:creationId xmlns:a16="http://schemas.microsoft.com/office/drawing/2014/main" id="{B387CCD8-1CD8-4DF7-A820-BA102AD56478}"/>
              </a:ext>
            </a:extLst>
          </p:cNvPr>
          <p:cNvPicPr>
            <a:picLocks noChangeAspect="1"/>
          </p:cNvPicPr>
          <p:nvPr/>
        </p:nvPicPr>
        <p:blipFill>
          <a:blip r:embed="rId4"/>
          <a:stretch>
            <a:fillRect/>
          </a:stretch>
        </p:blipFill>
        <p:spPr>
          <a:xfrm>
            <a:off x="15363512" y="4606361"/>
            <a:ext cx="8423587" cy="5507730"/>
          </a:xfrm>
          <a:prstGeom prst="rect">
            <a:avLst/>
          </a:prstGeom>
        </p:spPr>
      </p:pic>
      <p:pic>
        <p:nvPicPr>
          <p:cNvPr id="4" name="Imagen 3">
            <a:extLst>
              <a:ext uri="{FF2B5EF4-FFF2-40B4-BE49-F238E27FC236}">
                <a16:creationId xmlns:a16="http://schemas.microsoft.com/office/drawing/2014/main" id="{FD46A8AB-D375-4145-8ADF-3F0BFE376AFE}"/>
              </a:ext>
            </a:extLst>
          </p:cNvPr>
          <p:cNvPicPr>
            <a:picLocks noChangeAspect="1"/>
          </p:cNvPicPr>
          <p:nvPr/>
        </p:nvPicPr>
        <p:blipFill>
          <a:blip r:embed="rId5"/>
          <a:stretch>
            <a:fillRect/>
          </a:stretch>
        </p:blipFill>
        <p:spPr>
          <a:xfrm>
            <a:off x="15079546" y="10784964"/>
            <a:ext cx="2663515" cy="2200904"/>
          </a:xfrm>
          <a:prstGeom prst="rect">
            <a:avLst/>
          </a:prstGeom>
        </p:spPr>
      </p:pic>
      <p:pic>
        <p:nvPicPr>
          <p:cNvPr id="9" name="Imagen 8">
            <a:extLst>
              <a:ext uri="{FF2B5EF4-FFF2-40B4-BE49-F238E27FC236}">
                <a16:creationId xmlns:a16="http://schemas.microsoft.com/office/drawing/2014/main" id="{B5A5EBE8-EE54-4EB4-973D-B7FEC9B9A638}"/>
              </a:ext>
            </a:extLst>
          </p:cNvPr>
          <p:cNvPicPr>
            <a:picLocks noChangeAspect="1"/>
          </p:cNvPicPr>
          <p:nvPr/>
        </p:nvPicPr>
        <p:blipFill>
          <a:blip r:embed="rId6"/>
          <a:stretch>
            <a:fillRect/>
          </a:stretch>
        </p:blipFill>
        <p:spPr>
          <a:xfrm>
            <a:off x="18089205" y="10424966"/>
            <a:ext cx="5850294" cy="2732195"/>
          </a:xfrm>
          <a:prstGeom prst="rect">
            <a:avLst/>
          </a:prstGeom>
        </p:spPr>
      </p:pic>
    </p:spTree>
    <p:extLst>
      <p:ext uri="{BB962C8B-B14F-4D97-AF65-F5344CB8AC3E}">
        <p14:creationId xmlns:p14="http://schemas.microsoft.com/office/powerpoint/2010/main" val="21031234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BC_PPT_FC_RESET_1920x1080_1805213.jpg" descr="BC_PPT_FC_RESET_1920x1080_1805213.jpg"/>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234" name="¿Dónde formarse para ser desarrollador de aplicaciones móviles?"/>
          <p:cNvSpPr txBox="1"/>
          <p:nvPr/>
        </p:nvSpPr>
        <p:spPr>
          <a:xfrm>
            <a:off x="6948831" y="5669934"/>
            <a:ext cx="10486339" cy="7905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4" tIns="71434" rIns="71434" bIns="71434" anchor="ctr">
            <a:spAutoFit/>
          </a:bodyPr>
          <a:lstStyle>
            <a:lvl1pPr algn="l">
              <a:defRPr sz="4200" b="1">
                <a:solidFill>
                  <a:srgbClr val="FFFFFF"/>
                </a:solidFill>
              </a:defRPr>
            </a:lvl1pPr>
          </a:lstStyle>
          <a:p>
            <a:r>
              <a:t>¿Dónde me formé para trabajar en esto?</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uadroTexto 7"/>
          <p:cNvSpPr txBox="1"/>
          <p:nvPr/>
        </p:nvSpPr>
        <p:spPr>
          <a:xfrm>
            <a:off x="18949181" y="11638784"/>
            <a:ext cx="4937761" cy="49704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spAutoFit/>
          </a:bodyPr>
          <a:lstStyle>
            <a:lvl1pPr>
              <a:defRPr sz="3200" b="1">
                <a:solidFill>
                  <a:srgbClr val="FFFFFF"/>
                </a:solidFill>
                <a:latin typeface="Calibri"/>
                <a:ea typeface="Calibri"/>
                <a:cs typeface="Calibri"/>
                <a:sym typeface="Calibri"/>
              </a:defRPr>
            </a:lvl1pPr>
          </a:lstStyle>
          <a:p>
            <a:r>
              <a:t>Mayo de 2021</a:t>
            </a:r>
          </a:p>
        </p:txBody>
      </p:sp>
      <p:sp>
        <p:nvSpPr>
          <p:cNvPr id="179" name="¿Por qué el desarrollador de aplicaciones móviles es un empleo de presente, con futuro?"/>
          <p:cNvSpPr txBox="1"/>
          <p:nvPr/>
        </p:nvSpPr>
        <p:spPr>
          <a:xfrm>
            <a:off x="2540601" y="2275534"/>
            <a:ext cx="19539866" cy="69826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4" tIns="71434" rIns="71434" bIns="71434" anchor="ctr">
            <a:spAutoFit/>
          </a:bodyPr>
          <a:lstStyle>
            <a:lvl1pPr algn="l">
              <a:defRPr sz="3600" b="1">
                <a:solidFill>
                  <a:srgbClr val="00A3BF"/>
                </a:solidFill>
              </a:defRPr>
            </a:lvl1pPr>
          </a:lstStyle>
          <a:p>
            <a:r>
              <a:rPr lang="es-ES"/>
              <a:t>¿Dónde me formé para trabajar en esto?</a:t>
            </a:r>
            <a:endParaRPr/>
          </a:p>
        </p:txBody>
      </p:sp>
      <p:pic>
        <p:nvPicPr>
          <p:cNvPr id="180" name="BC_PPT_FC_RESET_1920x1080_050421_04.jpg" descr="BC_PPT_FC_RESET_1920x1080_050421_04.jpg"/>
          <p:cNvPicPr>
            <a:picLocks noChangeAspect="1"/>
          </p:cNvPicPr>
          <p:nvPr/>
        </p:nvPicPr>
        <p:blipFill>
          <a:blip r:embed="rId2"/>
          <a:srcRect b="90839"/>
          <a:stretch>
            <a:fillRect/>
          </a:stretch>
        </p:blipFill>
        <p:spPr>
          <a:xfrm>
            <a:off x="0" y="-2"/>
            <a:ext cx="24384000" cy="1256489"/>
          </a:xfrm>
          <a:prstGeom prst="rect">
            <a:avLst/>
          </a:prstGeom>
          <a:ln w="12700">
            <a:miter lim="400000"/>
          </a:ln>
        </p:spPr>
      </p:pic>
      <p:sp>
        <p:nvSpPr>
          <p:cNvPr id="181" name="En los últimos años se viene detectando de que la interacción de las entidades con sus usuarios ya no pasa necesariamente por una web.…"/>
          <p:cNvSpPr txBox="1"/>
          <p:nvPr/>
        </p:nvSpPr>
        <p:spPr>
          <a:xfrm>
            <a:off x="2843024" y="3913291"/>
            <a:ext cx="19237443" cy="50686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4" tIns="71434" rIns="71434" bIns="71434" anchor="ctr">
            <a:spAutoFit/>
          </a:bodyPr>
          <a:lstStyle/>
          <a:p>
            <a:pPr algn="l">
              <a:defRPr sz="3200">
                <a:latin typeface="Helvetica Light"/>
                <a:ea typeface="Helvetica Light"/>
                <a:cs typeface="Helvetica Light"/>
                <a:sym typeface="Helvetica Light"/>
              </a:defRPr>
            </a:pPr>
            <a:r>
              <a:rPr lang="es-ES" sz="3200">
                <a:solidFill>
                  <a:srgbClr val="00A3BF"/>
                </a:solidFill>
                <a:latin typeface="Helvetica Light"/>
              </a:rPr>
              <a:t>Grado Superior en Sistemas de Telecomunicación e Informáticos</a:t>
            </a:r>
            <a:r>
              <a:rPr lang="es-ES"/>
              <a:t>. IES Prado Santo Domingo.</a:t>
            </a:r>
          </a:p>
          <a:p>
            <a:pPr algn="l">
              <a:defRPr sz="3200">
                <a:latin typeface="Helvetica Light"/>
                <a:ea typeface="Helvetica Light"/>
                <a:cs typeface="Helvetica Light"/>
                <a:sym typeface="Helvetica Light"/>
              </a:defRPr>
            </a:pPr>
            <a:endParaRPr lang="es-ES"/>
          </a:p>
          <a:p>
            <a:pPr algn="l">
              <a:defRPr sz="3200">
                <a:latin typeface="Helvetica Light"/>
                <a:ea typeface="Helvetica Light"/>
                <a:cs typeface="Helvetica Light"/>
                <a:sym typeface="Helvetica Light"/>
              </a:defRPr>
            </a:pPr>
            <a:r>
              <a:rPr lang="es-ES" sz="3200">
                <a:solidFill>
                  <a:srgbClr val="00A3BF"/>
                </a:solidFill>
                <a:latin typeface="Helvetica Light"/>
              </a:rPr>
              <a:t>Master online </a:t>
            </a:r>
            <a:r>
              <a:rPr lang="es-ES"/>
              <a:t>ciberseguridad. IMF.</a:t>
            </a:r>
          </a:p>
          <a:p>
            <a:pPr algn="l">
              <a:defRPr sz="3200">
                <a:latin typeface="Helvetica Light"/>
                <a:ea typeface="Helvetica Light"/>
                <a:cs typeface="Helvetica Light"/>
                <a:sym typeface="Helvetica Light"/>
              </a:defRPr>
            </a:pPr>
            <a:endParaRPr lang="es-ES"/>
          </a:p>
          <a:p>
            <a:pPr algn="l">
              <a:defRPr sz="3200">
                <a:latin typeface="Helvetica Light"/>
                <a:ea typeface="Helvetica Light"/>
                <a:cs typeface="Helvetica Light"/>
                <a:sym typeface="Helvetica Light"/>
              </a:defRPr>
            </a:pPr>
            <a:r>
              <a:rPr lang="es-ES" sz="3200">
                <a:solidFill>
                  <a:srgbClr val="00A3BF"/>
                </a:solidFill>
                <a:latin typeface="Helvetica Light"/>
              </a:rPr>
              <a:t>Certificación</a:t>
            </a:r>
            <a:r>
              <a:rPr lang="es-ES"/>
              <a:t> LISA Institute.</a:t>
            </a:r>
          </a:p>
          <a:p>
            <a:pPr algn="l">
              <a:defRPr sz="3200">
                <a:latin typeface="Helvetica Light"/>
                <a:ea typeface="Helvetica Light"/>
                <a:cs typeface="Helvetica Light"/>
                <a:sym typeface="Helvetica Light"/>
              </a:defRPr>
            </a:pPr>
            <a:endParaRPr lang="es-ES"/>
          </a:p>
          <a:p>
            <a:pPr algn="l">
              <a:defRPr sz="3200">
                <a:latin typeface="Helvetica Light"/>
                <a:ea typeface="Helvetica Light"/>
                <a:cs typeface="Helvetica Light"/>
                <a:sym typeface="Helvetica Light"/>
              </a:defRPr>
            </a:pPr>
            <a:r>
              <a:rPr lang="es-ES" sz="3200">
                <a:solidFill>
                  <a:srgbClr val="00A3BF"/>
                </a:solidFill>
                <a:latin typeface="Helvetica Light"/>
              </a:rPr>
              <a:t>Certificaciones de la industria</a:t>
            </a:r>
            <a:r>
              <a:rPr lang="es-ES"/>
              <a:t>: Cisco CCNA, CCNP antiguos, …</a:t>
            </a:r>
          </a:p>
          <a:p>
            <a:pPr algn="l">
              <a:defRPr sz="3200">
                <a:latin typeface="Helvetica Light"/>
                <a:ea typeface="Helvetica Light"/>
                <a:cs typeface="Helvetica Light"/>
                <a:sym typeface="Helvetica Light"/>
              </a:defRPr>
            </a:pPr>
            <a:endParaRPr lang="es-ES"/>
          </a:p>
          <a:p>
            <a:pPr algn="l">
              <a:defRPr sz="3200">
                <a:latin typeface="Helvetica Light"/>
                <a:ea typeface="Helvetica Light"/>
                <a:cs typeface="Helvetica Light"/>
                <a:sym typeface="Helvetica Light"/>
              </a:defRPr>
            </a:pPr>
            <a:r>
              <a:rPr lang="es-ES" sz="3200">
                <a:solidFill>
                  <a:srgbClr val="00A3BF"/>
                </a:solidFill>
                <a:latin typeface="Helvetica Light"/>
              </a:rPr>
              <a:t>Certificaciones agnósticas:</a:t>
            </a:r>
            <a:r>
              <a:rPr lang="es-ES"/>
              <a:t> CHFI Certificación informática forense…</a:t>
            </a:r>
          </a:p>
          <a:p>
            <a:pPr algn="l">
              <a:defRPr sz="3200">
                <a:latin typeface="Helvetica Light"/>
                <a:ea typeface="Helvetica Light"/>
                <a:cs typeface="Helvetica Light"/>
                <a:sym typeface="Helvetica Light"/>
              </a:defRPr>
            </a:pPr>
            <a:endParaRPr lang="es-ES"/>
          </a:p>
        </p:txBody>
      </p:sp>
    </p:spTree>
    <p:extLst>
      <p:ext uri="{BB962C8B-B14F-4D97-AF65-F5344CB8AC3E}">
        <p14:creationId xmlns:p14="http://schemas.microsoft.com/office/powerpoint/2010/main" val="130363962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uadroTexto 7"/>
          <p:cNvSpPr txBox="1"/>
          <p:nvPr/>
        </p:nvSpPr>
        <p:spPr>
          <a:xfrm>
            <a:off x="18949181" y="11638784"/>
            <a:ext cx="4937761" cy="49704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spAutoFit/>
          </a:bodyPr>
          <a:lstStyle>
            <a:lvl1pPr>
              <a:defRPr sz="3200" b="1">
                <a:solidFill>
                  <a:srgbClr val="FFFFFF"/>
                </a:solidFill>
                <a:latin typeface="Calibri"/>
                <a:ea typeface="Calibri"/>
                <a:cs typeface="Calibri"/>
                <a:sym typeface="Calibri"/>
              </a:defRPr>
            </a:lvl1pPr>
          </a:lstStyle>
          <a:p>
            <a:r>
              <a:t>Mayo de 2021</a:t>
            </a:r>
          </a:p>
        </p:txBody>
      </p:sp>
      <p:sp>
        <p:nvSpPr>
          <p:cNvPr id="179" name="¿Por qué el desarrollador de aplicaciones móviles es un empleo de presente, con futuro?"/>
          <p:cNvSpPr txBox="1"/>
          <p:nvPr/>
        </p:nvSpPr>
        <p:spPr>
          <a:xfrm>
            <a:off x="2540601" y="2275534"/>
            <a:ext cx="19539866" cy="69826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4" tIns="71434" rIns="71434" bIns="71434" anchor="ctr">
            <a:spAutoFit/>
          </a:bodyPr>
          <a:lstStyle>
            <a:lvl1pPr algn="l">
              <a:defRPr sz="3600" b="1">
                <a:solidFill>
                  <a:srgbClr val="00A3BF"/>
                </a:solidFill>
              </a:defRPr>
            </a:lvl1pPr>
          </a:lstStyle>
          <a:p>
            <a:r>
              <a:rPr lang="es-ES"/>
              <a:t>¿Qué opciones de formación existen?</a:t>
            </a:r>
            <a:endParaRPr/>
          </a:p>
        </p:txBody>
      </p:sp>
      <p:pic>
        <p:nvPicPr>
          <p:cNvPr id="180" name="BC_PPT_FC_RESET_1920x1080_050421_04.jpg" descr="BC_PPT_FC_RESET_1920x1080_050421_04.jpg"/>
          <p:cNvPicPr>
            <a:picLocks noChangeAspect="1"/>
          </p:cNvPicPr>
          <p:nvPr/>
        </p:nvPicPr>
        <p:blipFill>
          <a:blip r:embed="rId2"/>
          <a:srcRect b="90839"/>
          <a:stretch>
            <a:fillRect/>
          </a:stretch>
        </p:blipFill>
        <p:spPr>
          <a:xfrm>
            <a:off x="0" y="-2"/>
            <a:ext cx="24384000" cy="1256489"/>
          </a:xfrm>
          <a:prstGeom prst="rect">
            <a:avLst/>
          </a:prstGeom>
          <a:ln w="12700">
            <a:miter lim="400000"/>
          </a:ln>
        </p:spPr>
      </p:pic>
      <p:sp>
        <p:nvSpPr>
          <p:cNvPr id="181" name="En los últimos años se viene detectando de que la interacción de las entidades con sus usuarios ya no pasa necesariamente por una web.…"/>
          <p:cNvSpPr txBox="1"/>
          <p:nvPr/>
        </p:nvSpPr>
        <p:spPr>
          <a:xfrm>
            <a:off x="2573278" y="3007958"/>
            <a:ext cx="19237443" cy="309891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4" tIns="71434" rIns="71434" bIns="71434" anchor="ctr">
            <a:spAutoFit/>
          </a:bodyPr>
          <a:lstStyle/>
          <a:p>
            <a:pPr algn="l">
              <a:defRPr sz="3200">
                <a:latin typeface="Helvetica Light"/>
                <a:ea typeface="Helvetica Light"/>
                <a:cs typeface="Helvetica Light"/>
                <a:sym typeface="Helvetica Light"/>
              </a:defRPr>
            </a:pPr>
            <a:r>
              <a:rPr lang="es-ES"/>
              <a:t>Tener al menos un </a:t>
            </a:r>
            <a:r>
              <a:rPr lang="es-ES" sz="3200">
                <a:solidFill>
                  <a:srgbClr val="00A3BF"/>
                </a:solidFill>
                <a:latin typeface="Helvetica Light"/>
              </a:rPr>
              <a:t>Grado Superior de FP en informática o carrera afín </a:t>
            </a:r>
            <a:r>
              <a:rPr lang="es-ES"/>
              <a:t>y un master sería idóneo. </a:t>
            </a:r>
          </a:p>
          <a:p>
            <a:pPr algn="l">
              <a:defRPr sz="3200">
                <a:latin typeface="Helvetica Light"/>
                <a:ea typeface="Helvetica Light"/>
                <a:cs typeface="Helvetica Light"/>
                <a:sym typeface="Helvetica Light"/>
              </a:defRPr>
            </a:pPr>
            <a:r>
              <a:rPr lang="es-ES"/>
              <a:t>Aunque esto podría cambiar en el futuro.</a:t>
            </a:r>
          </a:p>
          <a:p>
            <a:pPr algn="l">
              <a:defRPr sz="3200">
                <a:latin typeface="Helvetica Light"/>
                <a:ea typeface="Helvetica Light"/>
                <a:cs typeface="Helvetica Light"/>
                <a:sym typeface="Helvetica Light"/>
              </a:defRPr>
            </a:pPr>
            <a:endParaRPr lang="es-ES"/>
          </a:p>
          <a:p>
            <a:pPr algn="l">
              <a:defRPr sz="3200">
                <a:latin typeface="Helvetica Light"/>
                <a:ea typeface="Helvetica Light"/>
                <a:cs typeface="Helvetica Light"/>
                <a:sym typeface="Helvetica Light"/>
              </a:defRPr>
            </a:pPr>
            <a:r>
              <a:rPr lang="es-ES" sz="3200">
                <a:solidFill>
                  <a:srgbClr val="00A3BF"/>
                </a:solidFill>
                <a:latin typeface="Helvetica Light"/>
              </a:rPr>
              <a:t>Comenzar en un SOC (Security Operations Center) </a:t>
            </a:r>
            <a:r>
              <a:rPr lang="es-ES">
                <a:solidFill>
                  <a:srgbClr val="FF0000"/>
                </a:solidFill>
              </a:rPr>
              <a:t> </a:t>
            </a:r>
            <a:r>
              <a:rPr lang="es-ES"/>
              <a:t>para gente con poca experiencia sería el mejor camino: </a:t>
            </a:r>
            <a:r>
              <a:rPr lang="es-ES" sz="3200">
                <a:solidFill>
                  <a:srgbClr val="00A3BF"/>
                </a:solidFill>
                <a:latin typeface="Helvetica Light"/>
              </a:rPr>
              <a:t>aprender trabajando</a:t>
            </a:r>
            <a:r>
              <a:rPr lang="es-ES"/>
              <a:t>.</a:t>
            </a:r>
          </a:p>
          <a:p>
            <a:pPr algn="l">
              <a:defRPr sz="3200">
                <a:latin typeface="Helvetica Light"/>
                <a:ea typeface="Helvetica Light"/>
                <a:cs typeface="Helvetica Light"/>
                <a:sym typeface="Helvetica Light"/>
              </a:defRPr>
            </a:pPr>
            <a:endParaRPr lang="es-ES"/>
          </a:p>
        </p:txBody>
      </p:sp>
      <p:pic>
        <p:nvPicPr>
          <p:cNvPr id="6" name="Google Shape;221;p21" descr="File:NOC-IUPUI.jpg - Wikimedia Commons">
            <a:extLst>
              <a:ext uri="{FF2B5EF4-FFF2-40B4-BE49-F238E27FC236}">
                <a16:creationId xmlns:a16="http://schemas.microsoft.com/office/drawing/2014/main" id="{0704E55D-79F8-42EC-9496-30B2704DB114}"/>
              </a:ext>
            </a:extLst>
          </p:cNvPr>
          <p:cNvPicPr preferRelativeResize="0"/>
          <p:nvPr/>
        </p:nvPicPr>
        <p:blipFill>
          <a:blip r:embed="rId3">
            <a:alphaModFix/>
          </a:blip>
          <a:stretch>
            <a:fillRect/>
          </a:stretch>
        </p:blipFill>
        <p:spPr>
          <a:xfrm>
            <a:off x="2687567" y="5860661"/>
            <a:ext cx="9220199" cy="6915149"/>
          </a:xfrm>
          <a:prstGeom prst="rect">
            <a:avLst/>
          </a:prstGeom>
          <a:noFill/>
          <a:ln>
            <a:noFill/>
          </a:ln>
        </p:spPr>
      </p:pic>
      <p:pic>
        <p:nvPicPr>
          <p:cNvPr id="7" name="Google Shape;222;p21" descr="File:NOC-Architel.jpg - Wikimedia Commons">
            <a:extLst>
              <a:ext uri="{FF2B5EF4-FFF2-40B4-BE49-F238E27FC236}">
                <a16:creationId xmlns:a16="http://schemas.microsoft.com/office/drawing/2014/main" id="{EB811D55-22B7-4CC3-AD92-2304CC00C7DB}"/>
              </a:ext>
            </a:extLst>
          </p:cNvPr>
          <p:cNvPicPr preferRelativeResize="0"/>
          <p:nvPr/>
        </p:nvPicPr>
        <p:blipFill>
          <a:blip r:embed="rId4">
            <a:alphaModFix/>
          </a:blip>
          <a:stretch>
            <a:fillRect/>
          </a:stretch>
        </p:blipFill>
        <p:spPr>
          <a:xfrm>
            <a:off x="12792949" y="5860655"/>
            <a:ext cx="9220200" cy="6915164"/>
          </a:xfrm>
          <a:prstGeom prst="rect">
            <a:avLst/>
          </a:prstGeom>
          <a:noFill/>
          <a:ln>
            <a:noFill/>
          </a:ln>
        </p:spPr>
      </p:pic>
    </p:spTree>
    <p:extLst>
      <p:ext uri="{BB962C8B-B14F-4D97-AF65-F5344CB8AC3E}">
        <p14:creationId xmlns:p14="http://schemas.microsoft.com/office/powerpoint/2010/main" val="182558057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uadroTexto 7"/>
          <p:cNvSpPr txBox="1"/>
          <p:nvPr/>
        </p:nvSpPr>
        <p:spPr>
          <a:xfrm>
            <a:off x="18949181" y="11638784"/>
            <a:ext cx="4937761" cy="49704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spAutoFit/>
          </a:bodyPr>
          <a:lstStyle>
            <a:lvl1pPr>
              <a:defRPr sz="3200" b="1">
                <a:solidFill>
                  <a:srgbClr val="FFFFFF"/>
                </a:solidFill>
                <a:latin typeface="Calibri"/>
                <a:ea typeface="Calibri"/>
                <a:cs typeface="Calibri"/>
                <a:sym typeface="Calibri"/>
              </a:defRPr>
            </a:lvl1pPr>
          </a:lstStyle>
          <a:p>
            <a:r>
              <a:t>Mayo de 2021</a:t>
            </a:r>
          </a:p>
        </p:txBody>
      </p:sp>
      <p:sp>
        <p:nvSpPr>
          <p:cNvPr id="179" name="¿Por qué el desarrollador de aplicaciones móviles es un empleo de presente, con futuro?"/>
          <p:cNvSpPr txBox="1"/>
          <p:nvPr/>
        </p:nvSpPr>
        <p:spPr>
          <a:xfrm>
            <a:off x="2540601" y="2275534"/>
            <a:ext cx="19539866" cy="69826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4" tIns="71434" rIns="71434" bIns="71434" anchor="ctr">
            <a:spAutoFit/>
          </a:bodyPr>
          <a:lstStyle>
            <a:lvl1pPr algn="l">
              <a:defRPr sz="3600" b="1">
                <a:solidFill>
                  <a:srgbClr val="00A3BF"/>
                </a:solidFill>
              </a:defRPr>
            </a:lvl1pPr>
          </a:lstStyle>
          <a:p>
            <a:r>
              <a:rPr lang="es-ES"/>
              <a:t>¿Qué opciones de formación existen?</a:t>
            </a:r>
            <a:endParaRPr/>
          </a:p>
        </p:txBody>
      </p:sp>
      <p:pic>
        <p:nvPicPr>
          <p:cNvPr id="180" name="BC_PPT_FC_RESET_1920x1080_050421_04.jpg" descr="BC_PPT_FC_RESET_1920x1080_050421_04.jpg"/>
          <p:cNvPicPr>
            <a:picLocks noChangeAspect="1"/>
          </p:cNvPicPr>
          <p:nvPr/>
        </p:nvPicPr>
        <p:blipFill>
          <a:blip r:embed="rId2"/>
          <a:srcRect b="90839"/>
          <a:stretch>
            <a:fillRect/>
          </a:stretch>
        </p:blipFill>
        <p:spPr>
          <a:xfrm>
            <a:off x="0" y="-2"/>
            <a:ext cx="24384000" cy="1256489"/>
          </a:xfrm>
          <a:prstGeom prst="rect">
            <a:avLst/>
          </a:prstGeom>
          <a:ln w="12700">
            <a:miter lim="400000"/>
          </a:ln>
        </p:spPr>
      </p:pic>
      <p:sp>
        <p:nvSpPr>
          <p:cNvPr id="181" name="En los últimos años se viene detectando de que la interacción de las entidades con sus usuarios ya no pasa necesariamente por una web.…"/>
          <p:cNvSpPr txBox="1"/>
          <p:nvPr/>
        </p:nvSpPr>
        <p:spPr>
          <a:xfrm>
            <a:off x="2844969" y="4569876"/>
            <a:ext cx="19539866" cy="457624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4" tIns="71434" rIns="71434" bIns="71434" anchor="ctr">
            <a:spAutoFit/>
          </a:bodyPr>
          <a:lstStyle/>
          <a:p>
            <a:pPr algn="l">
              <a:defRPr sz="3200">
                <a:latin typeface="Helvetica Light"/>
                <a:ea typeface="Helvetica Light"/>
                <a:cs typeface="Helvetica Light"/>
                <a:sym typeface="Helvetica Light"/>
              </a:defRPr>
            </a:pPr>
            <a:r>
              <a:rPr lang="es-ES"/>
              <a:t>Necesitas </a:t>
            </a:r>
            <a:r>
              <a:rPr lang="es-ES" sz="3200">
                <a:solidFill>
                  <a:srgbClr val="00A3BF"/>
                </a:solidFill>
                <a:latin typeface="Helvetica Light"/>
              </a:rPr>
              <a:t>conocer cómo funcionan los ordenadores</a:t>
            </a:r>
            <a:r>
              <a:rPr lang="es-ES"/>
              <a:t>, los servidores, y prácticamente cualquier sistema de información.</a:t>
            </a:r>
          </a:p>
          <a:p>
            <a:pPr algn="l">
              <a:defRPr sz="3200">
                <a:latin typeface="Helvetica Light"/>
                <a:ea typeface="Helvetica Light"/>
                <a:cs typeface="Helvetica Light"/>
                <a:sym typeface="Helvetica Light"/>
              </a:defRPr>
            </a:pPr>
            <a:endParaRPr lang="es-ES"/>
          </a:p>
          <a:p>
            <a:pPr algn="l">
              <a:defRPr sz="3200">
                <a:latin typeface="Helvetica Light"/>
                <a:ea typeface="Helvetica Light"/>
                <a:cs typeface="Helvetica Light"/>
                <a:sym typeface="Helvetica Light"/>
              </a:defRPr>
            </a:pPr>
            <a:r>
              <a:rPr lang="es-ES"/>
              <a:t>Tienes que ser curioso, con mucha </a:t>
            </a:r>
            <a:r>
              <a:rPr lang="es-ES" sz="3200">
                <a:solidFill>
                  <a:srgbClr val="00A3BF"/>
                </a:solidFill>
                <a:latin typeface="Helvetica Light"/>
              </a:rPr>
              <a:t>hambre de conocimiento </a:t>
            </a:r>
            <a:r>
              <a:rPr lang="es-ES"/>
              <a:t>y muy versátil. </a:t>
            </a:r>
          </a:p>
          <a:p>
            <a:pPr algn="l">
              <a:defRPr sz="3200">
                <a:latin typeface="Helvetica Light"/>
                <a:ea typeface="Helvetica Light"/>
                <a:cs typeface="Helvetica Light"/>
                <a:sym typeface="Helvetica Light"/>
              </a:defRPr>
            </a:pPr>
            <a:endParaRPr lang="es-ES"/>
          </a:p>
          <a:p>
            <a:pPr algn="l">
              <a:defRPr sz="3200">
                <a:latin typeface="Helvetica Light"/>
                <a:ea typeface="Helvetica Light"/>
                <a:cs typeface="Helvetica Light"/>
                <a:sym typeface="Helvetica Light"/>
              </a:defRPr>
            </a:pPr>
            <a:r>
              <a:rPr lang="es-ES"/>
              <a:t>A día de hoy hay miles de cursos, la mayoría de la gente que trabaja en esta área ha </a:t>
            </a:r>
            <a:r>
              <a:rPr lang="es-ES" sz="3200">
                <a:solidFill>
                  <a:srgbClr val="00A3BF"/>
                </a:solidFill>
                <a:latin typeface="Helvetica Light"/>
              </a:rPr>
              <a:t>aprendido muchas cosas de forma autónoma,</a:t>
            </a:r>
            <a:r>
              <a:rPr lang="es-ES"/>
              <a:t> leyendo y entendiendo cómo funcionan las cosas.</a:t>
            </a:r>
          </a:p>
          <a:p>
            <a:pPr algn="l">
              <a:defRPr sz="3200">
                <a:latin typeface="Helvetica Light"/>
                <a:ea typeface="Helvetica Light"/>
                <a:cs typeface="Helvetica Light"/>
                <a:sym typeface="Helvetica Light"/>
              </a:defRPr>
            </a:pPr>
            <a:endParaRPr lang="es-ES"/>
          </a:p>
          <a:p>
            <a:pPr algn="l">
              <a:defRPr sz="3200">
                <a:latin typeface="Helvetica Light"/>
                <a:ea typeface="Helvetica Light"/>
                <a:cs typeface="Helvetica Light"/>
                <a:sym typeface="Helvetica Light"/>
              </a:defRPr>
            </a:pPr>
            <a:endParaRPr lang="es-ES"/>
          </a:p>
        </p:txBody>
      </p:sp>
    </p:spTree>
    <p:extLst>
      <p:ext uri="{BB962C8B-B14F-4D97-AF65-F5344CB8AC3E}">
        <p14:creationId xmlns:p14="http://schemas.microsoft.com/office/powerpoint/2010/main" val="283188560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uadroTexto 7"/>
          <p:cNvSpPr txBox="1"/>
          <p:nvPr/>
        </p:nvSpPr>
        <p:spPr>
          <a:xfrm>
            <a:off x="18949181" y="11638784"/>
            <a:ext cx="4937761" cy="49704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spAutoFit/>
          </a:bodyPr>
          <a:lstStyle>
            <a:lvl1pPr>
              <a:defRPr sz="3200" b="1">
                <a:solidFill>
                  <a:srgbClr val="FFFFFF"/>
                </a:solidFill>
                <a:latin typeface="Calibri"/>
                <a:ea typeface="Calibri"/>
                <a:cs typeface="Calibri"/>
                <a:sym typeface="Calibri"/>
              </a:defRPr>
            </a:lvl1pPr>
          </a:lstStyle>
          <a:p>
            <a:r>
              <a:t>Mayo de 2021</a:t>
            </a:r>
          </a:p>
        </p:txBody>
      </p:sp>
      <p:sp>
        <p:nvSpPr>
          <p:cNvPr id="179" name="¿Por qué el desarrollador de aplicaciones móviles es un empleo de presente, con futuro?"/>
          <p:cNvSpPr txBox="1"/>
          <p:nvPr/>
        </p:nvSpPr>
        <p:spPr>
          <a:xfrm>
            <a:off x="2540601" y="2275534"/>
            <a:ext cx="19539866" cy="69826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4" tIns="71434" rIns="71434" bIns="71434" anchor="ctr">
            <a:spAutoFit/>
          </a:bodyPr>
          <a:lstStyle>
            <a:lvl1pPr algn="l">
              <a:defRPr sz="3600" b="1">
                <a:solidFill>
                  <a:srgbClr val="00A3BF"/>
                </a:solidFill>
              </a:defRPr>
            </a:lvl1pPr>
          </a:lstStyle>
          <a:p>
            <a:r>
              <a:rPr lang="es-ES"/>
              <a:t>¿Qué opciones de formación existen?</a:t>
            </a:r>
            <a:endParaRPr/>
          </a:p>
        </p:txBody>
      </p:sp>
      <p:pic>
        <p:nvPicPr>
          <p:cNvPr id="180" name="BC_PPT_FC_RESET_1920x1080_050421_04.jpg" descr="BC_PPT_FC_RESET_1920x1080_050421_04.jpg"/>
          <p:cNvPicPr>
            <a:picLocks noChangeAspect="1"/>
          </p:cNvPicPr>
          <p:nvPr/>
        </p:nvPicPr>
        <p:blipFill>
          <a:blip r:embed="rId2"/>
          <a:srcRect b="90839"/>
          <a:stretch>
            <a:fillRect/>
          </a:stretch>
        </p:blipFill>
        <p:spPr>
          <a:xfrm>
            <a:off x="0" y="-2"/>
            <a:ext cx="24384000" cy="1256489"/>
          </a:xfrm>
          <a:prstGeom prst="rect">
            <a:avLst/>
          </a:prstGeom>
          <a:ln w="12700">
            <a:miter lim="400000"/>
          </a:ln>
        </p:spPr>
      </p:pic>
      <p:sp>
        <p:nvSpPr>
          <p:cNvPr id="181" name="En los últimos años se viene detectando de que la interacción de las entidades con sus usuarios ya no pasa necesariamente por una web.…"/>
          <p:cNvSpPr txBox="1"/>
          <p:nvPr/>
        </p:nvSpPr>
        <p:spPr>
          <a:xfrm>
            <a:off x="2709966" y="3699137"/>
            <a:ext cx="11466640" cy="457624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4" tIns="71434" rIns="71434" bIns="71434" anchor="ctr">
            <a:spAutoFit/>
          </a:bodyPr>
          <a:lstStyle/>
          <a:p>
            <a:pPr algn="l">
              <a:defRPr sz="3200">
                <a:latin typeface="Helvetica Light"/>
                <a:ea typeface="Helvetica Light"/>
                <a:cs typeface="Helvetica Light"/>
                <a:sym typeface="Helvetica Light"/>
              </a:defRPr>
            </a:pPr>
            <a:r>
              <a:rPr lang="es-ES"/>
              <a:t>Hay bastantes </a:t>
            </a:r>
            <a:r>
              <a:rPr lang="es-ES" sz="3200">
                <a:solidFill>
                  <a:srgbClr val="00A3BF"/>
                </a:solidFill>
                <a:latin typeface="Helvetica Light"/>
              </a:rPr>
              <a:t>recursos libres en internet</a:t>
            </a:r>
            <a:r>
              <a:rPr lang="es-ES"/>
              <a:t>: Libros, blogs …</a:t>
            </a:r>
          </a:p>
          <a:p>
            <a:pPr algn="l">
              <a:defRPr sz="3200">
                <a:latin typeface="Helvetica Light"/>
                <a:ea typeface="Helvetica Light"/>
                <a:cs typeface="Helvetica Light"/>
                <a:sym typeface="Helvetica Light"/>
              </a:defRPr>
            </a:pPr>
            <a:r>
              <a:rPr lang="es-ES"/>
              <a:t> </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rPr>
              <a:t>Retos. </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endParaRPr lang="es-ES" sz="3200">
              <a:latin typeface="Helvetica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endParaRPr lang="es-ES" sz="3200">
              <a:latin typeface="Helvetica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endParaRPr lang="es-ES" sz="3200">
              <a:latin typeface="Helvetica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rPr>
              <a:t>CTFs.</a:t>
            </a:r>
          </a:p>
          <a:p>
            <a:pPr algn="l">
              <a:defRPr sz="3200">
                <a:latin typeface="Helvetica Light"/>
                <a:ea typeface="Helvetica Light"/>
                <a:cs typeface="Helvetica Light"/>
                <a:sym typeface="Helvetica Light"/>
              </a:defRPr>
            </a:pPr>
            <a:endParaRPr lang="es-ES"/>
          </a:p>
        </p:txBody>
      </p:sp>
      <p:sp>
        <p:nvSpPr>
          <p:cNvPr id="7" name="Google Shape;250;p26">
            <a:extLst>
              <a:ext uri="{FF2B5EF4-FFF2-40B4-BE49-F238E27FC236}">
                <a16:creationId xmlns:a16="http://schemas.microsoft.com/office/drawing/2014/main" id="{B052BC4B-23DC-4FCC-B9D8-1782DCBCD8DB}"/>
              </a:ext>
            </a:extLst>
          </p:cNvPr>
          <p:cNvSpPr txBox="1"/>
          <p:nvPr/>
        </p:nvSpPr>
        <p:spPr>
          <a:xfrm>
            <a:off x="18822317" y="3152750"/>
            <a:ext cx="65163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a:solidFill>
                  <a:srgbClr val="00A3BF"/>
                </a:solidFill>
                <a:latin typeface="Helvetica Light"/>
              </a:rPr>
              <a:t>https://www.hackthebox.eu/</a:t>
            </a:r>
            <a:endParaRPr sz="3200">
              <a:solidFill>
                <a:srgbClr val="00A3BF"/>
              </a:solidFill>
              <a:latin typeface="Helvetica Light"/>
            </a:endParaRPr>
          </a:p>
        </p:txBody>
      </p:sp>
      <p:pic>
        <p:nvPicPr>
          <p:cNvPr id="9" name="Google Shape;252;p26" descr="Litter box cabinet hack | Toki's cat box was one of those pl… | Flickr">
            <a:extLst>
              <a:ext uri="{FF2B5EF4-FFF2-40B4-BE49-F238E27FC236}">
                <a16:creationId xmlns:a16="http://schemas.microsoft.com/office/drawing/2014/main" id="{D5BE22F9-C985-4A25-B866-7970C7C20E6C}"/>
              </a:ext>
            </a:extLst>
          </p:cNvPr>
          <p:cNvPicPr preferRelativeResize="0"/>
          <p:nvPr/>
        </p:nvPicPr>
        <p:blipFill>
          <a:blip r:embed="rId3">
            <a:alphaModFix/>
          </a:blip>
          <a:stretch>
            <a:fillRect/>
          </a:stretch>
        </p:blipFill>
        <p:spPr>
          <a:xfrm>
            <a:off x="18866865" y="3868727"/>
            <a:ext cx="4961086" cy="3090583"/>
          </a:xfrm>
          <a:prstGeom prst="rect">
            <a:avLst/>
          </a:prstGeom>
          <a:noFill/>
          <a:ln>
            <a:noFill/>
          </a:ln>
        </p:spPr>
      </p:pic>
      <p:pic>
        <p:nvPicPr>
          <p:cNvPr id="3" name="Imagen 2">
            <a:extLst>
              <a:ext uri="{FF2B5EF4-FFF2-40B4-BE49-F238E27FC236}">
                <a16:creationId xmlns:a16="http://schemas.microsoft.com/office/drawing/2014/main" id="{D4769B74-8A4E-4B5E-9D51-D186919F21B6}"/>
              </a:ext>
            </a:extLst>
          </p:cNvPr>
          <p:cNvPicPr>
            <a:picLocks noChangeAspect="1"/>
          </p:cNvPicPr>
          <p:nvPr/>
        </p:nvPicPr>
        <p:blipFill>
          <a:blip r:embed="rId4"/>
          <a:stretch>
            <a:fillRect/>
          </a:stretch>
        </p:blipFill>
        <p:spPr>
          <a:xfrm>
            <a:off x="10984846" y="7916320"/>
            <a:ext cx="13018061" cy="5104244"/>
          </a:xfrm>
          <a:prstGeom prst="rect">
            <a:avLst/>
          </a:prstGeom>
        </p:spPr>
      </p:pic>
      <p:sp>
        <p:nvSpPr>
          <p:cNvPr id="12" name="CuadroTexto 11">
            <a:extLst>
              <a:ext uri="{FF2B5EF4-FFF2-40B4-BE49-F238E27FC236}">
                <a16:creationId xmlns:a16="http://schemas.microsoft.com/office/drawing/2014/main" id="{6854DB87-7017-48B0-9A6F-5BA6F74099B2}"/>
              </a:ext>
            </a:extLst>
          </p:cNvPr>
          <p:cNvSpPr txBox="1"/>
          <p:nvPr/>
        </p:nvSpPr>
        <p:spPr>
          <a:xfrm>
            <a:off x="11371923" y="7238208"/>
            <a:ext cx="12226412" cy="677078"/>
          </a:xfrm>
          <a:prstGeom prst="rect">
            <a:avLst/>
          </a:prstGeom>
          <a:noFill/>
          <a:ln>
            <a:noFill/>
          </a:ln>
        </p:spPr>
        <p:txBody>
          <a:bodyPr spcFirstLastPara="1" wrap="square" lIns="91425" tIns="91425" rIns="91425" bIns="91425" anchor="t" anchorCtr="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lvl="0" algn="l">
              <a:defRPr sz="2800"/>
            </a:lvl1pPr>
          </a:lstStyle>
          <a:p>
            <a:r>
              <a:rPr lang="en-US" sz="3200">
                <a:solidFill>
                  <a:srgbClr val="00A3BF"/>
                </a:solidFill>
                <a:latin typeface="Helvetica Light"/>
              </a:rPr>
              <a:t>https://portswigger.net/web-security</a:t>
            </a:r>
          </a:p>
        </p:txBody>
      </p:sp>
    </p:spTree>
    <p:extLst>
      <p:ext uri="{BB962C8B-B14F-4D97-AF65-F5344CB8AC3E}">
        <p14:creationId xmlns:p14="http://schemas.microsoft.com/office/powerpoint/2010/main" val="67388167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or qué el desarrollador de aplicaciones móviles es un empleo de presente, con futuro?"/>
          <p:cNvSpPr txBox="1"/>
          <p:nvPr/>
        </p:nvSpPr>
        <p:spPr>
          <a:xfrm>
            <a:off x="2540601" y="2275534"/>
            <a:ext cx="19539866" cy="69826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4" tIns="71434" rIns="71434" bIns="71434" anchor="ctr">
            <a:spAutoFit/>
          </a:bodyPr>
          <a:lstStyle>
            <a:lvl1pPr algn="l">
              <a:defRPr sz="3600" b="1">
                <a:solidFill>
                  <a:srgbClr val="00A3BF"/>
                </a:solidFill>
              </a:defRPr>
            </a:lvl1pPr>
          </a:lstStyle>
          <a:p>
            <a:r>
              <a:rPr lang="es-ES"/>
              <a:t>¿Qué opciones de formación existen?</a:t>
            </a:r>
            <a:endParaRPr/>
          </a:p>
        </p:txBody>
      </p:sp>
      <p:pic>
        <p:nvPicPr>
          <p:cNvPr id="180" name="BC_PPT_FC_RESET_1920x1080_050421_04.jpg" descr="BC_PPT_FC_RESET_1920x1080_050421_04.jpg"/>
          <p:cNvPicPr>
            <a:picLocks noChangeAspect="1"/>
          </p:cNvPicPr>
          <p:nvPr/>
        </p:nvPicPr>
        <p:blipFill>
          <a:blip r:embed="rId2"/>
          <a:srcRect b="90839"/>
          <a:stretch>
            <a:fillRect/>
          </a:stretch>
        </p:blipFill>
        <p:spPr>
          <a:xfrm>
            <a:off x="0" y="-2"/>
            <a:ext cx="24384000" cy="1256489"/>
          </a:xfrm>
          <a:prstGeom prst="rect">
            <a:avLst/>
          </a:prstGeom>
          <a:ln w="12700">
            <a:miter lim="400000"/>
          </a:ln>
        </p:spPr>
      </p:pic>
      <p:sp>
        <p:nvSpPr>
          <p:cNvPr id="181" name="En los últimos años se viene detectando de que la interacción de las entidades con sus usuarios ya no pasa necesariamente por una web.…"/>
          <p:cNvSpPr txBox="1"/>
          <p:nvPr/>
        </p:nvSpPr>
        <p:spPr>
          <a:xfrm>
            <a:off x="2906946" y="3769409"/>
            <a:ext cx="11466640" cy="86142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4" tIns="71434" rIns="71434" bIns="71434" anchor="ctr">
            <a:spAutoFit/>
          </a:bodyPr>
          <a:lstStyle/>
          <a:p>
            <a:pPr algn="l">
              <a:defRPr sz="3200">
                <a:latin typeface="Helvetica Light"/>
                <a:ea typeface="Helvetica Light"/>
                <a:cs typeface="Helvetica Light"/>
                <a:sym typeface="Helvetica Light"/>
              </a:defRPr>
            </a:pPr>
            <a:r>
              <a:rPr lang="es-ES"/>
              <a:t>Hay </a:t>
            </a:r>
            <a:r>
              <a:rPr lang="es-ES" sz="3200">
                <a:solidFill>
                  <a:srgbClr val="00A3BF"/>
                </a:solidFill>
                <a:latin typeface="Helvetica Light"/>
              </a:rPr>
              <a:t>bastantes plataformas y cursos</a:t>
            </a:r>
            <a:r>
              <a:rPr lang="es-ES"/>
              <a:t>.</a:t>
            </a:r>
          </a:p>
          <a:p>
            <a:pPr algn="l">
              <a:defRPr sz="3200">
                <a:latin typeface="Helvetica Light"/>
                <a:ea typeface="Helvetica Light"/>
                <a:cs typeface="Helvetica Light"/>
                <a:sym typeface="Helvetica Light"/>
              </a:defRPr>
            </a:pPr>
            <a:r>
              <a:rPr lang="es-ES"/>
              <a:t> </a:t>
            </a:r>
          </a:p>
          <a:p>
            <a:pPr algn="l">
              <a:defRPr sz="3200">
                <a:latin typeface="Helvetica Light"/>
                <a:ea typeface="Helvetica Light"/>
                <a:cs typeface="Helvetica Light"/>
                <a:sym typeface="Helvetica Light"/>
              </a:defRPr>
            </a:pPr>
            <a:endParaRPr lang="es-ES"/>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rPr>
              <a:t> Coursera. </a:t>
            </a:r>
            <a:r>
              <a:rPr lang="en-US" sz="3200">
                <a:hlinkClick r:id="rId3"/>
              </a:rPr>
              <a:t>https://es.coursera.org/</a:t>
            </a:r>
            <a:r>
              <a:rPr lang="en-US" sz="3200"/>
              <a:t> </a:t>
            </a:r>
            <a:endParaRPr lang="es-ES" sz="3200">
              <a:latin typeface="Helvetica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endParaRPr lang="es-ES" sz="3200">
              <a:latin typeface="Helvetica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endParaRPr lang="es-ES" sz="3200">
              <a:latin typeface="Helvetica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rPr>
              <a:t> Miriada. </a:t>
            </a:r>
            <a:r>
              <a:rPr lang="es-ES" sz="3200">
                <a:latin typeface="Helvetica Light"/>
                <a:hlinkClick r:id="rId4"/>
              </a:rPr>
              <a:t>https://formacion.miriadax.net</a:t>
            </a:r>
            <a:r>
              <a:rPr lang="es-ES" sz="3200">
                <a:latin typeface="Helvetica Light"/>
              </a:rPr>
              <a:t>   </a:t>
            </a:r>
            <a:endParaRPr lang="en-US" sz="3200">
              <a:latin typeface="Helvetica Light"/>
            </a:endParaRPr>
          </a:p>
          <a:p>
            <a:pPr marL="254000" lvl="8" algn="l">
              <a:lnSpc>
                <a:spcPct val="120000"/>
              </a:lnSpc>
              <a:buClr>
                <a:srgbClr val="00A3BF"/>
              </a:buClr>
              <a:buSzPct val="100000"/>
              <a:defRPr sz="2800">
                <a:latin typeface="Helvetica Light"/>
                <a:ea typeface="Helvetica Light"/>
                <a:cs typeface="Helvetica Light"/>
                <a:sym typeface="Helvetica Light"/>
              </a:defRPr>
            </a:pPr>
            <a:endParaRPr lang="en-US" sz="3200">
              <a:solidFill>
                <a:srgbClr val="202124"/>
              </a:solidFill>
              <a:highlight>
                <a:srgbClr val="FFFFFF"/>
              </a:highlight>
              <a:uFill>
                <a:noFill/>
              </a:uFill>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endParaRPr lang="en-US" sz="3200">
              <a:solidFill>
                <a:srgbClr val="202124"/>
              </a:solidFill>
              <a:highlight>
                <a:srgbClr val="FFFFFF"/>
              </a:highlight>
              <a:uFill>
                <a:noFill/>
              </a:uFill>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n-US" sz="3200">
                <a:solidFill>
                  <a:srgbClr val="202124"/>
                </a:solidFill>
                <a:highlight>
                  <a:srgbClr val="FFFFFF"/>
                </a:highlight>
                <a:uFill>
                  <a:noFill/>
                </a:uFill>
              </a:rPr>
              <a:t> Cursos específicos. </a:t>
            </a:r>
            <a:r>
              <a:rPr lang="en-US" sz="3200">
                <a:solidFill>
                  <a:schemeClr val="accent1">
                    <a:lumMod val="75000"/>
                  </a:schemeClr>
                </a:solidFill>
                <a:latin typeface="Helvetica Light"/>
                <a:hlinkClick r:id="rId5"/>
              </a:rPr>
              <a:t>https://www.cybrary.it </a:t>
            </a:r>
            <a:endParaRPr lang="en-US" sz="3200">
              <a:solidFill>
                <a:schemeClr val="accent1">
                  <a:lumMod val="75000"/>
                </a:schemeClr>
              </a:solidFill>
              <a:latin typeface="Helvetica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endParaRPr lang="en-US" sz="3200">
              <a:solidFill>
                <a:srgbClr val="202124"/>
              </a:solidFill>
              <a:highlight>
                <a:srgbClr val="FFFFFF"/>
              </a:highlight>
              <a:uFill>
                <a:noFill/>
              </a:uFill>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endParaRPr lang="en-US" sz="3200">
              <a:solidFill>
                <a:srgbClr val="202124"/>
              </a:solidFill>
              <a:highlight>
                <a:srgbClr val="FFFFFF"/>
              </a:highlight>
              <a:uFill>
                <a:noFill/>
              </a:uFill>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n-US" sz="3200">
                <a:solidFill>
                  <a:srgbClr val="202124"/>
                </a:solidFill>
                <a:highlight>
                  <a:srgbClr val="FFFFFF"/>
                </a:highlight>
                <a:uFill>
                  <a:noFill/>
                </a:uFill>
              </a:rPr>
              <a:t> Plataformas comerciales: </a:t>
            </a:r>
            <a:r>
              <a:rPr lang="en-US" sz="3200">
                <a:hlinkClick r:id="rId6"/>
              </a:rPr>
              <a:t>https://openwebinars.net/</a:t>
            </a:r>
            <a:r>
              <a:rPr lang="en-US" sz="3200"/>
              <a:t> </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endParaRPr lang="es-ES" sz="3200">
              <a:latin typeface="Helvetica Light"/>
            </a:endParaRPr>
          </a:p>
          <a:p>
            <a:pPr algn="l">
              <a:defRPr sz="3200">
                <a:latin typeface="Helvetica Light"/>
                <a:ea typeface="Helvetica Light"/>
                <a:cs typeface="Helvetica Light"/>
                <a:sym typeface="Helvetica Light"/>
              </a:defRPr>
            </a:pPr>
            <a:endParaRPr lang="es-ES"/>
          </a:p>
        </p:txBody>
      </p:sp>
      <p:pic>
        <p:nvPicPr>
          <p:cNvPr id="10" name="Google Shape;261;gd63a6a877e_0_8" descr="File:Coursera-Logo 600x600.svg - Wikimedia Commons">
            <a:extLst>
              <a:ext uri="{FF2B5EF4-FFF2-40B4-BE49-F238E27FC236}">
                <a16:creationId xmlns:a16="http://schemas.microsoft.com/office/drawing/2014/main" id="{3C435E97-0640-4DFB-A119-78B0FFC5BA2E}"/>
              </a:ext>
            </a:extLst>
          </p:cNvPr>
          <p:cNvPicPr preferRelativeResize="0"/>
          <p:nvPr/>
        </p:nvPicPr>
        <p:blipFill>
          <a:blip r:embed="rId7">
            <a:alphaModFix/>
          </a:blip>
          <a:stretch>
            <a:fillRect/>
          </a:stretch>
        </p:blipFill>
        <p:spPr>
          <a:xfrm>
            <a:off x="16460634" y="4326906"/>
            <a:ext cx="2760892" cy="2531093"/>
          </a:xfrm>
          <a:prstGeom prst="rect">
            <a:avLst/>
          </a:prstGeom>
          <a:noFill/>
          <a:ln>
            <a:noFill/>
          </a:ln>
        </p:spPr>
      </p:pic>
      <p:pic>
        <p:nvPicPr>
          <p:cNvPr id="11" name="Google Shape;262;gd63a6a877e_0_8" descr="File:Miriadax.png - Wikimedia Commons">
            <a:extLst>
              <a:ext uri="{FF2B5EF4-FFF2-40B4-BE49-F238E27FC236}">
                <a16:creationId xmlns:a16="http://schemas.microsoft.com/office/drawing/2014/main" id="{2247359C-DCBA-45A0-A3C6-9E0843B392D3}"/>
              </a:ext>
            </a:extLst>
          </p:cNvPr>
          <p:cNvPicPr preferRelativeResize="0"/>
          <p:nvPr/>
        </p:nvPicPr>
        <p:blipFill>
          <a:blip r:embed="rId8">
            <a:alphaModFix/>
          </a:blip>
          <a:stretch>
            <a:fillRect/>
          </a:stretch>
        </p:blipFill>
        <p:spPr>
          <a:xfrm>
            <a:off x="19656028" y="5846237"/>
            <a:ext cx="3642050" cy="2585577"/>
          </a:xfrm>
          <a:prstGeom prst="rect">
            <a:avLst/>
          </a:prstGeom>
          <a:noFill/>
          <a:ln>
            <a:noFill/>
          </a:ln>
        </p:spPr>
      </p:pic>
      <p:pic>
        <p:nvPicPr>
          <p:cNvPr id="4" name="Imagen 3">
            <a:extLst>
              <a:ext uri="{FF2B5EF4-FFF2-40B4-BE49-F238E27FC236}">
                <a16:creationId xmlns:a16="http://schemas.microsoft.com/office/drawing/2014/main" id="{21E9E0D0-C57A-46DD-83A1-B9A03ABA4638}"/>
              </a:ext>
            </a:extLst>
          </p:cNvPr>
          <p:cNvPicPr>
            <a:picLocks noChangeAspect="1"/>
          </p:cNvPicPr>
          <p:nvPr/>
        </p:nvPicPr>
        <p:blipFill>
          <a:blip r:embed="rId9"/>
          <a:stretch>
            <a:fillRect/>
          </a:stretch>
        </p:blipFill>
        <p:spPr>
          <a:xfrm>
            <a:off x="16460634" y="8653394"/>
            <a:ext cx="2760892" cy="927487"/>
          </a:xfrm>
          <a:prstGeom prst="rect">
            <a:avLst/>
          </a:prstGeom>
        </p:spPr>
      </p:pic>
      <p:pic>
        <p:nvPicPr>
          <p:cNvPr id="6" name="Imagen 5">
            <a:extLst>
              <a:ext uri="{FF2B5EF4-FFF2-40B4-BE49-F238E27FC236}">
                <a16:creationId xmlns:a16="http://schemas.microsoft.com/office/drawing/2014/main" id="{39A14C4B-B8B2-4DB3-843C-14E0EF81369C}"/>
              </a:ext>
            </a:extLst>
          </p:cNvPr>
          <p:cNvPicPr>
            <a:picLocks noChangeAspect="1"/>
          </p:cNvPicPr>
          <p:nvPr/>
        </p:nvPicPr>
        <p:blipFill>
          <a:blip r:embed="rId10"/>
          <a:stretch>
            <a:fillRect/>
          </a:stretch>
        </p:blipFill>
        <p:spPr>
          <a:xfrm>
            <a:off x="19860832" y="10742203"/>
            <a:ext cx="2763194" cy="699692"/>
          </a:xfrm>
          <a:prstGeom prst="rect">
            <a:avLst/>
          </a:prstGeom>
        </p:spPr>
      </p:pic>
      <p:pic>
        <p:nvPicPr>
          <p:cNvPr id="16" name="Google Shape;271;gd63a6a877e_0_26" descr="Ribbon Badge Icons - Download Free Vector Icons | Noun Project">
            <a:extLst>
              <a:ext uri="{FF2B5EF4-FFF2-40B4-BE49-F238E27FC236}">
                <a16:creationId xmlns:a16="http://schemas.microsoft.com/office/drawing/2014/main" id="{42916221-C476-417E-A394-4F97A8F4044C}"/>
              </a:ext>
            </a:extLst>
          </p:cNvPr>
          <p:cNvPicPr preferRelativeResize="0"/>
          <p:nvPr/>
        </p:nvPicPr>
        <p:blipFill>
          <a:blip r:embed="rId11">
            <a:alphaModFix/>
          </a:blip>
          <a:stretch>
            <a:fillRect/>
          </a:stretch>
        </p:blipFill>
        <p:spPr>
          <a:xfrm>
            <a:off x="19278985" y="8664233"/>
            <a:ext cx="1163694" cy="963522"/>
          </a:xfrm>
          <a:prstGeom prst="rect">
            <a:avLst/>
          </a:prstGeom>
          <a:noFill/>
          <a:ln>
            <a:noFill/>
          </a:ln>
        </p:spPr>
      </p:pic>
    </p:spTree>
    <p:extLst>
      <p:ext uri="{BB962C8B-B14F-4D97-AF65-F5344CB8AC3E}">
        <p14:creationId xmlns:p14="http://schemas.microsoft.com/office/powerpoint/2010/main" val="239749462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or qué el desarrollador de aplicaciones móviles es un empleo de presente, con futuro?"/>
          <p:cNvSpPr txBox="1"/>
          <p:nvPr/>
        </p:nvSpPr>
        <p:spPr>
          <a:xfrm>
            <a:off x="2540601" y="2275534"/>
            <a:ext cx="19539866" cy="69826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4" tIns="71434" rIns="71434" bIns="71434" anchor="ctr">
            <a:spAutoFit/>
          </a:bodyPr>
          <a:lstStyle>
            <a:lvl1pPr algn="l">
              <a:defRPr sz="3600" b="1">
                <a:solidFill>
                  <a:srgbClr val="00A3BF"/>
                </a:solidFill>
              </a:defRPr>
            </a:lvl1pPr>
          </a:lstStyle>
          <a:p>
            <a:r>
              <a:rPr lang="es-ES"/>
              <a:t>¿Qué opciones de formación existen?</a:t>
            </a:r>
            <a:endParaRPr/>
          </a:p>
        </p:txBody>
      </p:sp>
      <p:pic>
        <p:nvPicPr>
          <p:cNvPr id="180" name="BC_PPT_FC_RESET_1920x1080_050421_04.jpg" descr="BC_PPT_FC_RESET_1920x1080_050421_04.jpg"/>
          <p:cNvPicPr>
            <a:picLocks noChangeAspect="1"/>
          </p:cNvPicPr>
          <p:nvPr/>
        </p:nvPicPr>
        <p:blipFill>
          <a:blip r:embed="rId2"/>
          <a:srcRect b="90839"/>
          <a:stretch>
            <a:fillRect/>
          </a:stretch>
        </p:blipFill>
        <p:spPr>
          <a:xfrm>
            <a:off x="0" y="-2"/>
            <a:ext cx="24384000" cy="1256489"/>
          </a:xfrm>
          <a:prstGeom prst="rect">
            <a:avLst/>
          </a:prstGeom>
          <a:ln w="12700">
            <a:miter lim="400000"/>
          </a:ln>
        </p:spPr>
      </p:pic>
      <p:sp>
        <p:nvSpPr>
          <p:cNvPr id="181" name="En los últimos años se viene detectando de que la interacción de las entidades con sus usuarios ya no pasa necesariamente por una web.…"/>
          <p:cNvSpPr txBox="1"/>
          <p:nvPr/>
        </p:nvSpPr>
        <p:spPr>
          <a:xfrm>
            <a:off x="2906946" y="3436499"/>
            <a:ext cx="9688177" cy="92800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4" tIns="71434" rIns="71434" bIns="71434" anchor="ctr">
            <a:spAutoFit/>
          </a:bodyPr>
          <a:lstStyle/>
          <a:p>
            <a:pPr algn="l">
              <a:defRPr sz="3200">
                <a:latin typeface="Helvetica Light"/>
                <a:ea typeface="Helvetica Light"/>
                <a:cs typeface="Helvetica Light"/>
                <a:sym typeface="Helvetica Light"/>
              </a:defRPr>
            </a:pPr>
            <a:r>
              <a:rPr lang="es-ES"/>
              <a:t>También </a:t>
            </a:r>
            <a:r>
              <a:rPr lang="es-ES" sz="3200">
                <a:solidFill>
                  <a:srgbClr val="00A3BF"/>
                </a:solidFill>
                <a:latin typeface="Helvetica Light"/>
              </a:rPr>
              <a:t>múltiples agencias de certificación</a:t>
            </a:r>
            <a:r>
              <a:rPr lang="es-ES"/>
              <a:t>.</a:t>
            </a:r>
          </a:p>
          <a:p>
            <a:pPr algn="l">
              <a:defRPr sz="3200">
                <a:latin typeface="Helvetica Light"/>
                <a:ea typeface="Helvetica Light"/>
                <a:cs typeface="Helvetica Light"/>
                <a:sym typeface="Helvetica Light"/>
              </a:defRPr>
            </a:pPr>
            <a:endParaRPr lang="es-ES"/>
          </a:p>
          <a:p>
            <a:pPr marL="254000" lvl="8" algn="l">
              <a:lnSpc>
                <a:spcPct val="120000"/>
              </a:lnSpc>
              <a:buClr>
                <a:srgbClr val="00A3BF"/>
              </a:buClr>
              <a:buSzPct val="100000"/>
              <a:defRPr sz="2800">
                <a:latin typeface="Helvetica Light"/>
                <a:ea typeface="Helvetica Light"/>
                <a:cs typeface="Helvetica Light"/>
                <a:sym typeface="Helvetica Light"/>
              </a:defRPr>
            </a:pPr>
            <a:r>
              <a:rPr lang="es-ES" sz="3200">
                <a:latin typeface="Helvetica Light"/>
              </a:rPr>
              <a:t>Fabricantes </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rPr>
              <a:t> Cisco</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rPr>
              <a:t> Microsoft</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rPr>
              <a:t> Karspersky</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rPr>
              <a:t> Panda</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rPr>
              <a:t> Paloalto</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rPr>
              <a:t> Checkpoint</a:t>
            </a:r>
          </a:p>
          <a:p>
            <a:pPr marL="254000" lvl="8" algn="l">
              <a:lnSpc>
                <a:spcPct val="120000"/>
              </a:lnSpc>
              <a:buClr>
                <a:srgbClr val="00A3BF"/>
              </a:buClr>
              <a:buSzPct val="100000"/>
              <a:defRPr sz="2800">
                <a:latin typeface="Helvetica Light"/>
                <a:ea typeface="Helvetica Light"/>
                <a:cs typeface="Helvetica Light"/>
                <a:sym typeface="Helvetica Light"/>
              </a:defRPr>
            </a:pPr>
            <a:endParaRPr lang="es-ES" sz="3200">
              <a:latin typeface="Helvetica Light"/>
            </a:endParaRPr>
          </a:p>
          <a:p>
            <a:pPr marL="254000" lvl="8" algn="l">
              <a:lnSpc>
                <a:spcPct val="120000"/>
              </a:lnSpc>
              <a:buClr>
                <a:srgbClr val="00A3BF"/>
              </a:buClr>
              <a:buSzPct val="100000"/>
              <a:defRPr sz="2800">
                <a:latin typeface="Helvetica Light"/>
                <a:ea typeface="Helvetica Light"/>
                <a:cs typeface="Helvetica Light"/>
                <a:sym typeface="Helvetica Light"/>
              </a:defRPr>
            </a:pPr>
            <a:r>
              <a:rPr lang="es-ES" sz="3200">
                <a:latin typeface="Helvetica Light"/>
              </a:rPr>
              <a:t>Agnósticos </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rPr>
              <a:t> ISC2</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rPr>
              <a:t> ISACA</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rPr>
              <a:t> EC-COUNCIL</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rPr>
              <a:t> CompTIA</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endParaRPr lang="es-ES"/>
          </a:p>
        </p:txBody>
      </p:sp>
      <p:sp>
        <p:nvSpPr>
          <p:cNvPr id="12" name="En los últimos años se viene detectando de que la interacción de las entidades con sus usuarios ya no pasa necesariamente por una web.…">
            <a:extLst>
              <a:ext uri="{FF2B5EF4-FFF2-40B4-BE49-F238E27FC236}">
                <a16:creationId xmlns:a16="http://schemas.microsoft.com/office/drawing/2014/main" id="{7C0E5538-7856-4D8D-9089-7C28AB039142}"/>
              </a:ext>
            </a:extLst>
          </p:cNvPr>
          <p:cNvSpPr txBox="1"/>
          <p:nvPr/>
        </p:nvSpPr>
        <p:spPr>
          <a:xfrm>
            <a:off x="13796171" y="3698461"/>
            <a:ext cx="9688177" cy="461965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4" tIns="71434" rIns="71434" bIns="71434" anchor="ctr">
            <a:spAutoFit/>
          </a:bodyPr>
          <a:lstStyle/>
          <a:p>
            <a:pPr algn="l">
              <a:defRPr sz="3200">
                <a:latin typeface="Helvetica Light"/>
                <a:ea typeface="Helvetica Light"/>
                <a:cs typeface="Helvetica Light"/>
                <a:sym typeface="Helvetica Light"/>
              </a:defRPr>
            </a:pPr>
            <a:r>
              <a:rPr lang="es-ES"/>
              <a:t>Y otras </a:t>
            </a:r>
            <a:r>
              <a:rPr lang="es-ES" sz="3200">
                <a:solidFill>
                  <a:srgbClr val="00A3BF"/>
                </a:solidFill>
                <a:latin typeface="Helvetica Light"/>
              </a:rPr>
              <a:t>fuentes más técnicas</a:t>
            </a:r>
            <a:r>
              <a:rPr lang="es-ES"/>
              <a:t>.</a:t>
            </a:r>
          </a:p>
          <a:p>
            <a:pPr algn="l">
              <a:defRPr sz="3200">
                <a:latin typeface="Helvetica Light"/>
                <a:ea typeface="Helvetica Light"/>
                <a:cs typeface="Helvetica Light"/>
                <a:sym typeface="Helvetica Light"/>
              </a:defRPr>
            </a:pPr>
            <a:endParaRPr lang="es-ES"/>
          </a:p>
          <a:p>
            <a:pPr marL="254000" lvl="8" algn="l">
              <a:lnSpc>
                <a:spcPct val="120000"/>
              </a:lnSpc>
              <a:buClr>
                <a:srgbClr val="00A3BF"/>
              </a:buClr>
              <a:buSzPct val="100000"/>
              <a:defRPr sz="2800">
                <a:latin typeface="Helvetica Light"/>
                <a:ea typeface="Helvetica Light"/>
                <a:cs typeface="Helvetica Light"/>
                <a:sym typeface="Helvetica Light"/>
              </a:defRPr>
            </a:pPr>
            <a:r>
              <a:rPr lang="es-ES" sz="3200">
                <a:latin typeface="Helvetica Light"/>
              </a:rPr>
              <a:t> </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rPr>
              <a:t> CERT oficiales. (Computer Emergency Response Team)</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rPr>
              <a:t> INICIBE (Instituto nacional de ciberseguridad)</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rPr>
              <a:t> OSI.es (Oficina de seguridad del Internauta)</a:t>
            </a:r>
          </a:p>
          <a:p>
            <a:pPr marL="254000" lvl="8" algn="l">
              <a:lnSpc>
                <a:spcPct val="120000"/>
              </a:lnSpc>
              <a:buClr>
                <a:srgbClr val="00A3BF"/>
              </a:buClr>
              <a:buSzPct val="100000"/>
              <a:defRPr sz="2800">
                <a:latin typeface="Helvetica Light"/>
                <a:ea typeface="Helvetica Light"/>
                <a:cs typeface="Helvetica Light"/>
                <a:sym typeface="Helvetica Light"/>
              </a:defRPr>
            </a:pPr>
            <a:endParaRPr lang="es-ES" sz="3200">
              <a:latin typeface="Helvetica Light"/>
            </a:endParaRPr>
          </a:p>
        </p:txBody>
      </p:sp>
    </p:spTree>
    <p:extLst>
      <p:ext uri="{BB962C8B-B14F-4D97-AF65-F5344CB8AC3E}">
        <p14:creationId xmlns:p14="http://schemas.microsoft.com/office/powerpoint/2010/main" val="252810747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4" name="BC_PPT_FC_RESET_1920x1080_1805214.jpg" descr="BC_PPT_FC_RESET_1920x1080_1805214.jpg"/>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275" name="¿Qué habilidades debe tener un desarrollador de aplicaciones móviles?"/>
          <p:cNvSpPr txBox="1"/>
          <p:nvPr/>
        </p:nvSpPr>
        <p:spPr>
          <a:xfrm>
            <a:off x="7574450" y="5580961"/>
            <a:ext cx="11685107" cy="317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4" tIns="71434" rIns="71434" bIns="71434" anchor="ctr">
            <a:spAutoFit/>
          </a:bodyPr>
          <a:lstStyle/>
          <a:p>
            <a:pPr>
              <a:defRPr sz="4200">
                <a:solidFill>
                  <a:srgbClr val="FFFFFF"/>
                </a:solidFill>
                <a:latin typeface="Helvetica Neue Light"/>
                <a:ea typeface="Helvetica Neue Light"/>
                <a:cs typeface="Helvetica Neue Light"/>
                <a:sym typeface="Helvetica Neue Light"/>
              </a:defRPr>
            </a:pPr>
            <a:r>
              <a:t>Encantado de responder a tus </a:t>
            </a:r>
            <a:r>
              <a:rPr err="1"/>
              <a:t>preguntas</a:t>
            </a:r>
            <a:r>
              <a:t> a través de nuestra herramienta online.</a:t>
            </a:r>
          </a:p>
          <a:p>
            <a:pPr>
              <a:defRPr sz="3000">
                <a:solidFill>
                  <a:srgbClr val="FFFFFF"/>
                </a:solidFill>
                <a:latin typeface="Helvetica Neue Light"/>
                <a:ea typeface="Helvetica Neue Light"/>
                <a:cs typeface="Helvetica Neue Light"/>
                <a:sym typeface="Helvetica Neue Light"/>
              </a:defRPr>
            </a:pPr>
            <a:endParaRPr/>
          </a:p>
          <a:p>
            <a:pPr>
              <a:defRPr sz="4200">
                <a:solidFill>
                  <a:srgbClr val="FFFFFF"/>
                </a:solidFill>
                <a:latin typeface="Helvetica Neue Light"/>
                <a:ea typeface="Helvetica Neue Light"/>
                <a:cs typeface="Helvetica Neue Light"/>
                <a:sym typeface="Helvetica Neue Light"/>
              </a:defRPr>
            </a:pPr>
            <a:r>
              <a:t>También podrás ver una entrevista personal que me harán luego y estará colgada en la web.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uadroTexto 7"/>
          <p:cNvSpPr txBox="1"/>
          <p:nvPr/>
        </p:nvSpPr>
        <p:spPr>
          <a:xfrm>
            <a:off x="18949181" y="11638784"/>
            <a:ext cx="4937761" cy="49704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spAutoFit/>
          </a:bodyPr>
          <a:lstStyle>
            <a:lvl1pPr>
              <a:defRPr sz="3200" b="1">
                <a:solidFill>
                  <a:srgbClr val="FFFFFF"/>
                </a:solidFill>
                <a:latin typeface="Calibri"/>
                <a:ea typeface="Calibri"/>
                <a:cs typeface="Calibri"/>
                <a:sym typeface="Calibri"/>
              </a:defRPr>
            </a:lvl1pPr>
          </a:lstStyle>
          <a:p>
            <a:r>
              <a:t>Mayo de 2021</a:t>
            </a:r>
          </a:p>
        </p:txBody>
      </p:sp>
      <p:pic>
        <p:nvPicPr>
          <p:cNvPr id="180" name="BC_PPT_FC_RESET_1920x1080_050421_04.jpg" descr="BC_PPT_FC_RESET_1920x1080_050421_04.jpg"/>
          <p:cNvPicPr>
            <a:picLocks noChangeAspect="1"/>
          </p:cNvPicPr>
          <p:nvPr/>
        </p:nvPicPr>
        <p:blipFill>
          <a:blip r:embed="rId2"/>
          <a:srcRect b="90839"/>
          <a:stretch>
            <a:fillRect/>
          </a:stretch>
        </p:blipFill>
        <p:spPr>
          <a:xfrm>
            <a:off x="0" y="-2"/>
            <a:ext cx="24384000" cy="1256489"/>
          </a:xfrm>
          <a:prstGeom prst="rect">
            <a:avLst/>
          </a:prstGeom>
          <a:ln w="12700">
            <a:miter lim="400000"/>
          </a:ln>
        </p:spPr>
      </p:pic>
      <p:pic>
        <p:nvPicPr>
          <p:cNvPr id="7" name="Google Shape;87;gd4dc9f6446_0_141">
            <a:extLst>
              <a:ext uri="{FF2B5EF4-FFF2-40B4-BE49-F238E27FC236}">
                <a16:creationId xmlns:a16="http://schemas.microsoft.com/office/drawing/2014/main" id="{64406CAC-F487-4091-9397-A7E2210C8D04}"/>
              </a:ext>
            </a:extLst>
          </p:cNvPr>
          <p:cNvPicPr preferRelativeResize="0"/>
          <p:nvPr/>
        </p:nvPicPr>
        <p:blipFill>
          <a:blip r:embed="rId3">
            <a:alphaModFix/>
          </a:blip>
          <a:stretch>
            <a:fillRect/>
          </a:stretch>
        </p:blipFill>
        <p:spPr>
          <a:xfrm>
            <a:off x="0" y="2508307"/>
            <a:ext cx="11618672" cy="3314808"/>
          </a:xfrm>
          <a:prstGeom prst="rect">
            <a:avLst/>
          </a:prstGeom>
          <a:noFill/>
          <a:ln>
            <a:noFill/>
          </a:ln>
        </p:spPr>
      </p:pic>
      <p:pic>
        <p:nvPicPr>
          <p:cNvPr id="8" name="Google Shape;88;gd4dc9f6446_0_141">
            <a:extLst>
              <a:ext uri="{FF2B5EF4-FFF2-40B4-BE49-F238E27FC236}">
                <a16:creationId xmlns:a16="http://schemas.microsoft.com/office/drawing/2014/main" id="{0C0F17D8-E236-4C3B-8B45-0B4E44EFBE4F}"/>
              </a:ext>
            </a:extLst>
          </p:cNvPr>
          <p:cNvPicPr preferRelativeResize="0"/>
          <p:nvPr/>
        </p:nvPicPr>
        <p:blipFill>
          <a:blip r:embed="rId4">
            <a:alphaModFix/>
          </a:blip>
          <a:stretch>
            <a:fillRect/>
          </a:stretch>
        </p:blipFill>
        <p:spPr>
          <a:xfrm>
            <a:off x="5027867" y="4913643"/>
            <a:ext cx="15474925" cy="3609100"/>
          </a:xfrm>
          <a:prstGeom prst="rect">
            <a:avLst/>
          </a:prstGeom>
          <a:noFill/>
          <a:ln>
            <a:noFill/>
          </a:ln>
        </p:spPr>
      </p:pic>
      <p:pic>
        <p:nvPicPr>
          <p:cNvPr id="9" name="Google Shape;95;gd4dc9f6446_0_158">
            <a:extLst>
              <a:ext uri="{FF2B5EF4-FFF2-40B4-BE49-F238E27FC236}">
                <a16:creationId xmlns:a16="http://schemas.microsoft.com/office/drawing/2014/main" id="{41E98DC2-DDFC-465C-AFBC-541F9952134A}"/>
              </a:ext>
            </a:extLst>
          </p:cNvPr>
          <p:cNvPicPr preferRelativeResize="0"/>
          <p:nvPr/>
        </p:nvPicPr>
        <p:blipFill>
          <a:blip r:embed="rId5">
            <a:alphaModFix/>
          </a:blip>
          <a:stretch>
            <a:fillRect/>
          </a:stretch>
        </p:blipFill>
        <p:spPr>
          <a:xfrm>
            <a:off x="8282125" y="8606776"/>
            <a:ext cx="16101875" cy="2947975"/>
          </a:xfrm>
          <a:prstGeom prst="rect">
            <a:avLst/>
          </a:prstGeom>
          <a:noFill/>
          <a:ln>
            <a:noFill/>
          </a:ln>
        </p:spPr>
      </p:pic>
    </p:spTree>
    <p:extLst>
      <p:ext uri="{BB962C8B-B14F-4D97-AF65-F5344CB8AC3E}">
        <p14:creationId xmlns:p14="http://schemas.microsoft.com/office/powerpoint/2010/main" val="199817755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 name="BC_PPT_FC_RESET_1920x1080_1805212.jpg" descr="BC_PPT_FC_RESET_1920x1080_1805212.jpg"/>
          <p:cNvPicPr>
            <a:picLocks noChangeAspect="1"/>
          </p:cNvPicPr>
          <p:nvPr/>
        </p:nvPicPr>
        <p:blipFill>
          <a:blip r:embed="rId2"/>
          <a:stretch>
            <a:fillRect/>
          </a:stretch>
        </p:blipFill>
        <p:spPr>
          <a:xfrm>
            <a:off x="0" y="0"/>
            <a:ext cx="24384000" cy="13716000"/>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BC_PPT_FC_RESET_1920x1080_1805213.jpg" descr="BC_PPT_FC_RESET_1920x1080_1805213.jpg"/>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168" name="¿Por qué el desarrollador de aplicaciones móviles es un empleo de presente, con futuro?"/>
          <p:cNvSpPr txBox="1"/>
          <p:nvPr/>
        </p:nvSpPr>
        <p:spPr>
          <a:xfrm>
            <a:off x="3251800" y="5387654"/>
            <a:ext cx="19539866" cy="7905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4" tIns="71434" rIns="71434" bIns="71434" anchor="ctr">
            <a:spAutoFit/>
          </a:bodyPr>
          <a:lstStyle>
            <a:lvl1pPr>
              <a:defRPr sz="4200" b="1">
                <a:solidFill>
                  <a:srgbClr val="FFFFFF"/>
                </a:solidFill>
              </a:defRPr>
            </a:lvl1pPr>
          </a:lstStyle>
          <a:p>
            <a:r>
              <a:t>Sobre mí y mi perfil laboral</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or qué el desarrollador de aplicaciones móviles es un empleo de presente, con futuro?"/>
          <p:cNvSpPr txBox="1"/>
          <p:nvPr/>
        </p:nvSpPr>
        <p:spPr>
          <a:xfrm>
            <a:off x="2540601" y="2275534"/>
            <a:ext cx="19539866" cy="69826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4" tIns="71434" rIns="71434" bIns="71434" anchor="ctr">
            <a:spAutoFit/>
          </a:bodyPr>
          <a:lstStyle>
            <a:lvl1pPr algn="l">
              <a:defRPr sz="3600" b="1">
                <a:solidFill>
                  <a:srgbClr val="00A3BF"/>
                </a:solidFill>
              </a:defRPr>
            </a:lvl1pPr>
          </a:lstStyle>
          <a:p>
            <a:r>
              <a:rPr lang="es-ES"/>
              <a:t>Sobre mí y mi perfil laboral</a:t>
            </a:r>
            <a:endParaRPr/>
          </a:p>
        </p:txBody>
      </p:sp>
      <p:pic>
        <p:nvPicPr>
          <p:cNvPr id="180" name="BC_PPT_FC_RESET_1920x1080_050421_04.jpg" descr="BC_PPT_FC_RESET_1920x1080_050421_04.jpg"/>
          <p:cNvPicPr>
            <a:picLocks noChangeAspect="1"/>
          </p:cNvPicPr>
          <p:nvPr/>
        </p:nvPicPr>
        <p:blipFill>
          <a:blip r:embed="rId2"/>
          <a:srcRect b="90839"/>
          <a:stretch>
            <a:fillRect/>
          </a:stretch>
        </p:blipFill>
        <p:spPr>
          <a:xfrm>
            <a:off x="0" y="-2"/>
            <a:ext cx="24384000" cy="1256489"/>
          </a:xfrm>
          <a:prstGeom prst="rect">
            <a:avLst/>
          </a:prstGeom>
          <a:ln w="12700">
            <a:miter lim="400000"/>
          </a:ln>
        </p:spPr>
      </p:pic>
      <p:sp>
        <p:nvSpPr>
          <p:cNvPr id="181" name="En los últimos años se viene detectando de que la interacción de las entidades con sus usuarios ya no pasa necesariamente por una web.…"/>
          <p:cNvSpPr txBox="1"/>
          <p:nvPr/>
        </p:nvSpPr>
        <p:spPr>
          <a:xfrm>
            <a:off x="2540601" y="4065175"/>
            <a:ext cx="12502754" cy="605357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4" tIns="71434" rIns="71434" bIns="71434" anchor="ctr">
            <a:spAutoFit/>
          </a:bodyPr>
          <a:lstStyle/>
          <a:p>
            <a:pPr algn="l">
              <a:defRPr sz="3200">
                <a:latin typeface="Helvetica Light"/>
                <a:ea typeface="Helvetica Light"/>
                <a:cs typeface="Helvetica Light"/>
                <a:sym typeface="Helvetica Light"/>
              </a:defRPr>
            </a:pPr>
            <a:r>
              <a:rPr lang="es-ES"/>
              <a:t>Antiguo ciclo de </a:t>
            </a:r>
            <a:r>
              <a:rPr lang="es-ES" sz="3200">
                <a:solidFill>
                  <a:srgbClr val="00A3BF"/>
                </a:solidFill>
                <a:latin typeface="Helvetica Light"/>
              </a:rPr>
              <a:t>grado superior en Sistemas de telecomunicación e informáticos</a:t>
            </a:r>
            <a:r>
              <a:rPr lang="es-ES"/>
              <a:t>.</a:t>
            </a:r>
          </a:p>
          <a:p>
            <a:pPr algn="l">
              <a:defRPr sz="3200">
                <a:latin typeface="Helvetica Light"/>
                <a:ea typeface="Helvetica Light"/>
                <a:cs typeface="Helvetica Light"/>
                <a:sym typeface="Helvetica Light"/>
              </a:defRPr>
            </a:pPr>
            <a:endParaRPr lang="es-ES"/>
          </a:p>
          <a:p>
            <a:pPr algn="l">
              <a:defRPr sz="3200">
                <a:latin typeface="Helvetica Light"/>
                <a:ea typeface="Helvetica Light"/>
                <a:cs typeface="Helvetica Light"/>
                <a:sym typeface="Helvetica Light"/>
              </a:defRPr>
            </a:pPr>
            <a:r>
              <a:rPr lang="es-ES"/>
              <a:t>Llevo </a:t>
            </a:r>
            <a:r>
              <a:rPr lang="es-ES" sz="3200">
                <a:solidFill>
                  <a:srgbClr val="00A3BF"/>
                </a:solidFill>
                <a:latin typeface="Helvetica Light"/>
              </a:rPr>
              <a:t>8 años trabajando en el ámbito de la ciberseguridad </a:t>
            </a:r>
          </a:p>
          <a:p>
            <a:pPr algn="l">
              <a:defRPr sz="3200">
                <a:latin typeface="Helvetica Light"/>
                <a:ea typeface="Helvetica Light"/>
                <a:cs typeface="Helvetica Light"/>
                <a:sym typeface="Helvetica Light"/>
              </a:defRPr>
            </a:pPr>
            <a:r>
              <a:rPr lang="es-ES"/>
              <a:t>(cuando empecé lo llamábamos seguridad informática).</a:t>
            </a:r>
          </a:p>
          <a:p>
            <a:pPr algn="l">
              <a:defRPr sz="3200">
                <a:latin typeface="Helvetica Light"/>
                <a:ea typeface="Helvetica Light"/>
                <a:cs typeface="Helvetica Light"/>
                <a:sym typeface="Helvetica Light"/>
              </a:defRPr>
            </a:pPr>
            <a:endParaRPr lang="es-ES"/>
          </a:p>
          <a:p>
            <a:pPr algn="l">
              <a:defRPr sz="3200">
                <a:latin typeface="Helvetica Light"/>
                <a:ea typeface="Helvetica Light"/>
                <a:cs typeface="Helvetica Light"/>
                <a:sym typeface="Helvetica Light"/>
              </a:defRPr>
            </a:pPr>
            <a:r>
              <a:rPr lang="es-ES" sz="3200">
                <a:latin typeface="Helvetica Light"/>
              </a:rPr>
              <a:t>He </a:t>
            </a:r>
            <a:r>
              <a:rPr lang="es-ES" sz="3200">
                <a:solidFill>
                  <a:srgbClr val="00A3BF"/>
                </a:solidFill>
                <a:latin typeface="Helvetica Light"/>
              </a:rPr>
              <a:t>trabajado para prácticamente todos los grandes bancos </a:t>
            </a:r>
            <a:r>
              <a:rPr lang="es-ES" sz="3200">
                <a:latin typeface="Helvetica Light"/>
              </a:rPr>
              <a:t>de España en diversas áreas o proyectos de ciberseguridad en varias empresas (Los bancos suelen ser los que más demandas y exigencias de ciberseguridad tienen).</a:t>
            </a:r>
          </a:p>
          <a:p>
            <a:pPr algn="l">
              <a:defRPr sz="3200">
                <a:latin typeface="Helvetica Light"/>
                <a:ea typeface="Helvetica Light"/>
                <a:cs typeface="Helvetica Light"/>
                <a:sym typeface="Helvetica Light"/>
              </a:defRPr>
            </a:pPr>
            <a:endParaRPr lang="es-ES" sz="3200">
              <a:latin typeface="Helvetica Light"/>
            </a:endParaRPr>
          </a:p>
          <a:p>
            <a:pPr algn="l">
              <a:defRPr sz="3200">
                <a:latin typeface="Helvetica Light"/>
                <a:ea typeface="Helvetica Light"/>
                <a:cs typeface="Helvetica Light"/>
                <a:sym typeface="Helvetica Light"/>
              </a:defRPr>
            </a:pPr>
            <a:endParaRPr lang="es-ES" sz="3200">
              <a:latin typeface="Helvetica Light"/>
            </a:endParaRPr>
          </a:p>
        </p:txBody>
      </p:sp>
      <p:pic>
        <p:nvPicPr>
          <p:cNvPr id="5" name="Imagen 4" descr="Carlos N.">
            <a:extLst>
              <a:ext uri="{FF2B5EF4-FFF2-40B4-BE49-F238E27FC236}">
                <a16:creationId xmlns:a16="http://schemas.microsoft.com/office/drawing/2014/main" id="{B5F94258-ACDF-40C3-99FC-FF608B0300C9}"/>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a:off x="18741748" y="4694085"/>
            <a:ext cx="3147819" cy="303904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6866006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or qué el desarrollador de aplicaciones móviles es un empleo de presente, con futuro?"/>
          <p:cNvSpPr txBox="1"/>
          <p:nvPr/>
        </p:nvSpPr>
        <p:spPr>
          <a:xfrm>
            <a:off x="2540601" y="2275534"/>
            <a:ext cx="19539866" cy="69826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4" tIns="71434" rIns="71434" bIns="71434" anchor="ctr">
            <a:spAutoFit/>
          </a:bodyPr>
          <a:lstStyle>
            <a:lvl1pPr algn="l">
              <a:defRPr sz="3600" b="1">
                <a:solidFill>
                  <a:srgbClr val="00A3BF"/>
                </a:solidFill>
              </a:defRPr>
            </a:lvl1pPr>
          </a:lstStyle>
          <a:p>
            <a:r>
              <a:rPr lang="es-ES"/>
              <a:t>Sobre mí y mi perfil laboral</a:t>
            </a:r>
            <a:endParaRPr/>
          </a:p>
        </p:txBody>
      </p:sp>
      <p:sp>
        <p:nvSpPr>
          <p:cNvPr id="181" name="En los últimos años se viene detectando de que la interacción de las entidades con sus usuarios ya no pasa necesariamente por una web.…"/>
          <p:cNvSpPr txBox="1"/>
          <p:nvPr/>
        </p:nvSpPr>
        <p:spPr>
          <a:xfrm>
            <a:off x="2439624" y="3903651"/>
            <a:ext cx="12421209" cy="812183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4" tIns="71434" rIns="71434" bIns="71434" anchor="ctr">
            <a:spAutoFit/>
          </a:bodyPr>
          <a:lstStyle/>
          <a:p>
            <a:pPr algn="l">
              <a:defRPr sz="3200">
                <a:latin typeface="Helvetica Light"/>
                <a:ea typeface="Helvetica Light"/>
                <a:cs typeface="Helvetica Light"/>
                <a:sym typeface="Helvetica Light"/>
              </a:defRPr>
            </a:pPr>
            <a:r>
              <a:rPr lang="es-ES" sz="3200">
                <a:solidFill>
                  <a:srgbClr val="00A3BF"/>
                </a:solidFill>
                <a:latin typeface="Helvetica Light"/>
              </a:rPr>
              <a:t>Siempre he trabajado vinculado a la ciberseguridad</a:t>
            </a:r>
            <a:endParaRPr lang="es-ES" sz="3200">
              <a:latin typeface="Helvetica Light"/>
            </a:endParaRPr>
          </a:p>
          <a:p>
            <a:pPr algn="l">
              <a:defRPr sz="3200">
                <a:latin typeface="Helvetica Light"/>
                <a:ea typeface="Helvetica Light"/>
                <a:cs typeface="Helvetica Light"/>
                <a:sym typeface="Helvetica Light"/>
              </a:defRPr>
            </a:pPr>
            <a:endParaRPr lang="es-ES" sz="3200">
              <a:latin typeface="Helvetica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rPr>
              <a:t> Sistemas de fraude bancario en un SOC (Security Operations Center)</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rPr>
              <a:t> Gestión de incidentes en un CSIRT  (Computer Security Incident &amp; Respond Team)</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rPr>
              <a:t> Monitorización de fraude</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rPr>
              <a:t> Monitorización de sistemas de seguridad.</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rPr>
              <a:t> Certificaciones de análisis forense, ciber inteligencia y tecnologías SIEM (Security Information and Event Management)</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rPr>
              <a:t> Formación en CERT (Computer Emergency Response Team) y respuesta ante incidentes</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endParaRPr lang="es-ES" sz="3200">
              <a:latin typeface="Helvetica Light"/>
            </a:endParaRPr>
          </a:p>
          <a:p>
            <a:pPr algn="l">
              <a:defRPr sz="3200">
                <a:latin typeface="Helvetica Light"/>
                <a:ea typeface="Helvetica Light"/>
                <a:cs typeface="Helvetica Light"/>
                <a:sym typeface="Helvetica Light"/>
              </a:defRPr>
            </a:pPr>
            <a:endParaRPr lang="es-ES" sz="3200">
              <a:latin typeface="Helvetica Light"/>
            </a:endParaRPr>
          </a:p>
        </p:txBody>
      </p:sp>
      <p:pic>
        <p:nvPicPr>
          <p:cNvPr id="6" name="Google Shape;118;p7" descr="FP SISTEMAS DE TELECOMUNICACION E INFORMATICOS A DISTANCIA">
            <a:extLst>
              <a:ext uri="{FF2B5EF4-FFF2-40B4-BE49-F238E27FC236}">
                <a16:creationId xmlns:a16="http://schemas.microsoft.com/office/drawing/2014/main" id="{83C23437-8458-4248-A3AF-CC3E3E0079F0}"/>
              </a:ext>
            </a:extLst>
          </p:cNvPr>
          <p:cNvPicPr preferRelativeResize="0"/>
          <p:nvPr/>
        </p:nvPicPr>
        <p:blipFill>
          <a:blip r:embed="rId2">
            <a:alphaModFix/>
          </a:blip>
          <a:stretch>
            <a:fillRect/>
          </a:stretch>
        </p:blipFill>
        <p:spPr>
          <a:xfrm>
            <a:off x="15387776" y="4766997"/>
            <a:ext cx="8373534" cy="5645853"/>
          </a:xfrm>
          <a:prstGeom prst="rect">
            <a:avLst/>
          </a:prstGeom>
          <a:noFill/>
          <a:ln>
            <a:noFill/>
          </a:ln>
        </p:spPr>
      </p:pic>
    </p:spTree>
    <p:extLst>
      <p:ext uri="{BB962C8B-B14F-4D97-AF65-F5344CB8AC3E}">
        <p14:creationId xmlns:p14="http://schemas.microsoft.com/office/powerpoint/2010/main" val="378987895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BC_PPT_FC_RESET_1920x1080_1805213.jpg" descr="BC_PPT_FC_RESET_1920x1080_1805213.jpg"/>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185" name="¿Qué hace exactamente un desarrollador de aplicaciones?"/>
          <p:cNvSpPr txBox="1"/>
          <p:nvPr/>
        </p:nvSpPr>
        <p:spPr>
          <a:xfrm>
            <a:off x="7607639" y="5644361"/>
            <a:ext cx="9168722" cy="7905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4" tIns="71434" rIns="71434" bIns="71434" anchor="ctr">
            <a:spAutoFit/>
          </a:bodyPr>
          <a:lstStyle>
            <a:lvl1pPr algn="l">
              <a:defRPr sz="4200" b="1">
                <a:solidFill>
                  <a:srgbClr val="FFFFFF"/>
                </a:solidFill>
              </a:defRPr>
            </a:lvl1pPr>
          </a:lstStyle>
          <a:p>
            <a:r>
              <a:t>Pero, ¿a qué me dedico realmente?</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66A375A-215F-4D73-B3C5-1567F119192E}"/>
              </a:ext>
            </a:extLst>
          </p:cNvPr>
          <p:cNvPicPr>
            <a:picLocks noChangeAspect="1"/>
          </p:cNvPicPr>
          <p:nvPr/>
        </p:nvPicPr>
        <p:blipFill>
          <a:blip r:embed="rId2"/>
          <a:stretch>
            <a:fillRect/>
          </a:stretch>
        </p:blipFill>
        <p:spPr>
          <a:xfrm>
            <a:off x="2914649" y="2995982"/>
            <a:ext cx="17823745" cy="9219887"/>
          </a:xfrm>
          <a:prstGeom prst="rect">
            <a:avLst/>
          </a:prstGeom>
        </p:spPr>
      </p:pic>
      <p:sp>
        <p:nvSpPr>
          <p:cNvPr id="4" name="¿Por qué el desarrollador de aplicaciones móviles es un empleo de presente, con futuro?">
            <a:extLst>
              <a:ext uri="{FF2B5EF4-FFF2-40B4-BE49-F238E27FC236}">
                <a16:creationId xmlns:a16="http://schemas.microsoft.com/office/drawing/2014/main" id="{E79C4EFF-2132-4F0C-95D3-E291D82E7813}"/>
              </a:ext>
            </a:extLst>
          </p:cNvPr>
          <p:cNvSpPr txBox="1"/>
          <p:nvPr/>
        </p:nvSpPr>
        <p:spPr>
          <a:xfrm>
            <a:off x="1801298" y="1769696"/>
            <a:ext cx="19539866" cy="698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4" tIns="71434" rIns="71434" bIns="71434" anchor="ctr">
            <a:spAutoFit/>
          </a:bodyPr>
          <a:lstStyle>
            <a:lvl1pPr algn="l">
              <a:defRPr sz="3600" b="1">
                <a:solidFill>
                  <a:srgbClr val="00A3BF"/>
                </a:solidFill>
              </a:defRPr>
            </a:lvl1pPr>
          </a:lstStyle>
          <a:p>
            <a:r>
              <a:rPr lang="es-ES" dirty="0"/>
              <a:t>Pero, ¿a qué me dedico realmente?</a:t>
            </a:r>
            <a:endParaRPr dirty="0"/>
          </a:p>
        </p:txBody>
      </p:sp>
      <p:sp>
        <p:nvSpPr>
          <p:cNvPr id="6" name="CuadroTexto 5">
            <a:extLst>
              <a:ext uri="{FF2B5EF4-FFF2-40B4-BE49-F238E27FC236}">
                <a16:creationId xmlns:a16="http://schemas.microsoft.com/office/drawing/2014/main" id="{4BB31D48-72D4-4611-919D-7C4C99C9B9C7}"/>
              </a:ext>
            </a:extLst>
          </p:cNvPr>
          <p:cNvSpPr txBox="1"/>
          <p:nvPr/>
        </p:nvSpPr>
        <p:spPr>
          <a:xfrm>
            <a:off x="2914649" y="12291513"/>
            <a:ext cx="12188756"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s-ES">
                <a:hlinkClick r:id="rId3"/>
              </a:rPr>
              <a:t>https://cybermap.kaspersky.com/</a:t>
            </a:r>
            <a:r>
              <a:rPr lang="es-ES"/>
              <a:t> </a:t>
            </a:r>
          </a:p>
        </p:txBody>
      </p:sp>
    </p:spTree>
    <p:extLst>
      <p:ext uri="{BB962C8B-B14F-4D97-AF65-F5344CB8AC3E}">
        <p14:creationId xmlns:p14="http://schemas.microsoft.com/office/powerpoint/2010/main" val="107662583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uadroTexto 7"/>
          <p:cNvSpPr txBox="1"/>
          <p:nvPr/>
        </p:nvSpPr>
        <p:spPr>
          <a:xfrm>
            <a:off x="18949181" y="11638784"/>
            <a:ext cx="4937761" cy="49704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spAutoFit/>
          </a:bodyPr>
          <a:lstStyle>
            <a:lvl1pPr>
              <a:defRPr sz="3200" b="1">
                <a:solidFill>
                  <a:srgbClr val="FFFFFF"/>
                </a:solidFill>
                <a:latin typeface="Calibri"/>
                <a:ea typeface="Calibri"/>
                <a:cs typeface="Calibri"/>
                <a:sym typeface="Calibri"/>
              </a:defRPr>
            </a:lvl1pPr>
          </a:lstStyle>
          <a:p>
            <a:r>
              <a:t>Mayo de 2021</a:t>
            </a:r>
          </a:p>
        </p:txBody>
      </p:sp>
      <p:sp>
        <p:nvSpPr>
          <p:cNvPr id="179" name="¿Por qué el desarrollador de aplicaciones móviles es un empleo de presente, con futuro?"/>
          <p:cNvSpPr txBox="1"/>
          <p:nvPr/>
        </p:nvSpPr>
        <p:spPr>
          <a:xfrm>
            <a:off x="2540601" y="2275534"/>
            <a:ext cx="19539866" cy="69826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4" tIns="71434" rIns="71434" bIns="71434" anchor="ctr">
            <a:spAutoFit/>
          </a:bodyPr>
          <a:lstStyle>
            <a:lvl1pPr algn="l">
              <a:defRPr sz="3600" b="1">
                <a:solidFill>
                  <a:srgbClr val="00A3BF"/>
                </a:solidFill>
              </a:defRPr>
            </a:lvl1pPr>
          </a:lstStyle>
          <a:p>
            <a:r>
              <a:rPr lang="es-ES" dirty="0"/>
              <a:t>Pero, ¿a qué me dedico realmente?</a:t>
            </a:r>
            <a:endParaRPr dirty="0"/>
          </a:p>
        </p:txBody>
      </p:sp>
      <p:pic>
        <p:nvPicPr>
          <p:cNvPr id="180" name="BC_PPT_FC_RESET_1920x1080_050421_04.jpg" descr="BC_PPT_FC_RESET_1920x1080_050421_04.jpg"/>
          <p:cNvPicPr>
            <a:picLocks noChangeAspect="1"/>
          </p:cNvPicPr>
          <p:nvPr/>
        </p:nvPicPr>
        <p:blipFill>
          <a:blip r:embed="rId2"/>
          <a:srcRect b="90839"/>
          <a:stretch>
            <a:fillRect/>
          </a:stretch>
        </p:blipFill>
        <p:spPr>
          <a:xfrm>
            <a:off x="0" y="-2"/>
            <a:ext cx="24384000" cy="1256489"/>
          </a:xfrm>
          <a:prstGeom prst="rect">
            <a:avLst/>
          </a:prstGeom>
          <a:ln w="12700">
            <a:miter lim="400000"/>
          </a:ln>
        </p:spPr>
      </p:pic>
      <p:sp>
        <p:nvSpPr>
          <p:cNvPr id="181" name="En los últimos años se viene detectando de que la interacción de las entidades con sus usuarios ya no pasa necesariamente por una web.…"/>
          <p:cNvSpPr txBox="1"/>
          <p:nvPr/>
        </p:nvSpPr>
        <p:spPr>
          <a:xfrm>
            <a:off x="2540601" y="3683480"/>
            <a:ext cx="19935940" cy="634903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4" tIns="71434" rIns="71434" bIns="71434" anchor="ctr">
            <a:spAutoFit/>
          </a:bodyPr>
          <a:lstStyle/>
          <a:p>
            <a:pPr lvl="5" algn="l">
              <a:defRPr sz="3600" b="1">
                <a:solidFill>
                  <a:srgbClr val="00A3BF"/>
                </a:solidFill>
              </a:defRPr>
            </a:pPr>
            <a:r>
              <a:rPr lang="es-ES" sz="3200" b="1">
                <a:solidFill>
                  <a:srgbClr val="00A3BF"/>
                </a:solidFill>
                <a:latin typeface="Helvetica Light"/>
                <a:sym typeface="Helvetica Neue Light"/>
              </a:rPr>
              <a:t>¿Qué hace un profesional de la ciberseguridad?</a:t>
            </a:r>
          </a:p>
          <a:p>
            <a:pPr lvl="5" algn="l">
              <a:defRPr sz="3600" b="1">
                <a:solidFill>
                  <a:srgbClr val="00A3BF"/>
                </a:solidFill>
              </a:defRPr>
            </a:pPr>
            <a:endParaRPr lang="es-ES" sz="3200" b="1">
              <a:solidFill>
                <a:srgbClr val="00A3BF"/>
              </a:solidFill>
              <a:latin typeface="Helvetica Light"/>
              <a:sym typeface="Helvetica Neue Light"/>
            </a:endParaRP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solidFill>
                  <a:srgbClr val="FF0000"/>
                </a:solidFill>
                <a:latin typeface="Helvetica Light"/>
                <a:sym typeface="Helvetica Neue Light"/>
              </a:rPr>
              <a:t> </a:t>
            </a:r>
            <a:r>
              <a:rPr lang="es-ES" sz="3200">
                <a:latin typeface="Helvetica Light"/>
                <a:sym typeface="Helvetica Neue Light"/>
              </a:rPr>
              <a:t>Controlar el </a:t>
            </a:r>
            <a:r>
              <a:rPr lang="es-ES" sz="3200">
                <a:solidFill>
                  <a:srgbClr val="00A3BF"/>
                </a:solidFill>
                <a:latin typeface="Helvetica Light"/>
                <a:sym typeface="Helvetica Neue Light"/>
              </a:rPr>
              <a:t>desarrollo seguro </a:t>
            </a:r>
            <a:r>
              <a:rPr lang="es-ES" sz="3200">
                <a:latin typeface="Helvetica Light"/>
                <a:sym typeface="Helvetica Neue Light"/>
              </a:rPr>
              <a:t>del producto</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Velar por el </a:t>
            </a:r>
            <a:r>
              <a:rPr lang="es-ES" sz="3200">
                <a:solidFill>
                  <a:srgbClr val="00A3BF"/>
                </a:solidFill>
                <a:latin typeface="Helvetica Light"/>
                <a:sym typeface="Helvetica Neue Light"/>
              </a:rPr>
              <a:t>cumplimiento de todas las normativas </a:t>
            </a:r>
            <a:r>
              <a:rPr lang="es-ES" sz="3200">
                <a:latin typeface="Helvetica Light"/>
                <a:sym typeface="Helvetica Neue Light"/>
              </a:rPr>
              <a:t>del Reglamento General de Protección de Datos</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Valorar el alcance de un intento de intrusión en la empresa</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Decidir qué </a:t>
            </a:r>
            <a:r>
              <a:rPr lang="es-ES" sz="3200">
                <a:solidFill>
                  <a:srgbClr val="00A3BF"/>
                </a:solidFill>
                <a:latin typeface="Helvetica Light"/>
                <a:sym typeface="Helvetica Neue Light"/>
              </a:rPr>
              <a:t>incidente</a:t>
            </a:r>
            <a:r>
              <a:rPr lang="es-ES" sz="3200">
                <a:latin typeface="Helvetica Light"/>
                <a:sym typeface="Helvetica Neue Light"/>
              </a:rPr>
              <a:t> es más urgente </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Descubrir </a:t>
            </a:r>
            <a:r>
              <a:rPr lang="es-ES" sz="3200">
                <a:solidFill>
                  <a:srgbClr val="00A3BF"/>
                </a:solidFill>
                <a:latin typeface="Helvetica Light"/>
                <a:sym typeface="Helvetica Neue Light"/>
              </a:rPr>
              <a:t>fallos de seguridad </a:t>
            </a:r>
            <a:r>
              <a:rPr lang="es-ES" sz="3200">
                <a:latin typeface="Helvetica Light"/>
                <a:sym typeface="Helvetica Neue Light"/>
              </a:rPr>
              <a:t>y solucionarlos</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a:t>
            </a:r>
            <a:r>
              <a:rPr lang="es-ES" sz="3200">
                <a:solidFill>
                  <a:srgbClr val="00A3BF"/>
                </a:solidFill>
                <a:latin typeface="Helvetica Light"/>
                <a:sym typeface="Helvetica Neue Light"/>
              </a:rPr>
              <a:t>Mejorar todos los sistemas</a:t>
            </a:r>
            <a:r>
              <a:rPr lang="es-ES" sz="3200">
                <a:latin typeface="Helvetica Light"/>
                <a:sym typeface="Helvetica Neue Light"/>
              </a:rPr>
              <a:t>, </a:t>
            </a:r>
            <a:r>
              <a:rPr lang="es-ES" sz="3200">
                <a:solidFill>
                  <a:srgbClr val="00A3BF"/>
                </a:solidFill>
                <a:latin typeface="Helvetica Light"/>
                <a:sym typeface="Helvetica Neue Light"/>
              </a:rPr>
              <a:t>arquitectura</a:t>
            </a:r>
            <a:r>
              <a:rPr lang="es-ES" sz="3200">
                <a:latin typeface="Helvetica Light"/>
                <a:sym typeface="Helvetica Neue Light"/>
              </a:rPr>
              <a:t> y </a:t>
            </a:r>
            <a:r>
              <a:rPr lang="es-ES" sz="3200">
                <a:solidFill>
                  <a:srgbClr val="00A3BF"/>
                </a:solidFill>
                <a:latin typeface="Helvetica Light"/>
                <a:sym typeface="Helvetica Neue Light"/>
              </a:rPr>
              <a:t>herramientas</a:t>
            </a:r>
            <a:r>
              <a:rPr lang="es-ES" sz="3200">
                <a:latin typeface="Helvetica Light"/>
                <a:sym typeface="Helvetica Neue Light"/>
              </a:rPr>
              <a:t> de una compañía así como sus procesos.</a:t>
            </a:r>
          </a:p>
          <a:p>
            <a:pPr marL="825500" lvl="8"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 Realizar un </a:t>
            </a:r>
            <a:r>
              <a:rPr lang="es-ES" sz="3200">
                <a:solidFill>
                  <a:srgbClr val="00A3BF"/>
                </a:solidFill>
                <a:latin typeface="Helvetica Light"/>
                <a:sym typeface="Helvetica Neue Light"/>
              </a:rPr>
              <a:t>análisis forense </a:t>
            </a:r>
            <a:r>
              <a:rPr lang="es-ES" sz="3200">
                <a:latin typeface="Helvetica Light"/>
                <a:sym typeface="Helvetica Neue Light"/>
              </a:rPr>
              <a:t>cuando ha habido una intrusión</a:t>
            </a:r>
          </a:p>
          <a:p>
            <a:pPr marL="825500" lvl="5" indent="-571500" algn="l">
              <a:lnSpc>
                <a:spcPct val="120000"/>
              </a:lnSpc>
              <a:buClr>
                <a:srgbClr val="00A3BF"/>
              </a:buClr>
              <a:buSzPct val="100000"/>
              <a:buFont typeface="Helvetica Light"/>
              <a:buChar char="➡"/>
              <a:defRPr sz="2800">
                <a:latin typeface="Helvetica Light"/>
                <a:ea typeface="Helvetica Light"/>
                <a:cs typeface="Helvetica Light"/>
                <a:sym typeface="Helvetica Light"/>
              </a:defRPr>
            </a:pPr>
            <a:r>
              <a:rPr lang="es-ES" sz="3200">
                <a:latin typeface="Helvetica Light"/>
                <a:sym typeface="Helvetica Neue Light"/>
              </a:rPr>
              <a:t>…</a:t>
            </a:r>
          </a:p>
          <a:p>
            <a:pPr algn="l">
              <a:defRPr sz="3200">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2703990929"/>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71434" tIns="71434" rIns="71434" bIns="71434"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4" tIns="71434" rIns="71434" bIns="71434"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71434" tIns="71434" rIns="71434" bIns="71434"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4" tIns="71434" rIns="71434" bIns="71434"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B359A176E8B9854AA3D01AE34ED232F3" ma:contentTypeVersion="10" ma:contentTypeDescription="Crear nuevo documento." ma:contentTypeScope="" ma:versionID="3925640f1aa2cf9dfb10aadb476aad26">
  <xsd:schema xmlns:xsd="http://www.w3.org/2001/XMLSchema" xmlns:xs="http://www.w3.org/2001/XMLSchema" xmlns:p="http://schemas.microsoft.com/office/2006/metadata/properties" xmlns:ns2="aceb4fe1-53dd-4732-b090-f293850c2989" xmlns:ns3="de26d076-c54c-4210-9ee1-315c82760e76" targetNamespace="http://schemas.microsoft.com/office/2006/metadata/properties" ma:root="true" ma:fieldsID="e580be744deaf20ec630cabec991a74b" ns2:_="" ns3:_="">
    <xsd:import namespace="aceb4fe1-53dd-4732-b090-f293850c2989"/>
    <xsd:import namespace="de26d076-c54c-4210-9ee1-315c82760e7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eb4fe1-53dd-4732-b090-f293850c2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e26d076-c54c-4210-9ee1-315c82760e76" elementFormDefault="qualified">
    <xsd:import namespace="http://schemas.microsoft.com/office/2006/documentManagement/types"/>
    <xsd:import namespace="http://schemas.microsoft.com/office/infopath/2007/PartnerControls"/>
    <xsd:element name="SharedWithUsers" ma:index="16"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9A23210-EE78-473B-8974-0A1ED705BD38}">
  <ds:schemaRefs>
    <ds:schemaRef ds:uri="http://schemas.microsoft.com/sharepoint/v3/contenttype/forms"/>
  </ds:schemaRefs>
</ds:datastoreItem>
</file>

<file path=customXml/itemProps2.xml><?xml version="1.0" encoding="utf-8"?>
<ds:datastoreItem xmlns:ds="http://schemas.openxmlformats.org/officeDocument/2006/customXml" ds:itemID="{A8E869E2-3F7B-4ABF-94BB-B28940B6AC97}">
  <ds:schemaRefs>
    <ds:schemaRef ds:uri="aceb4fe1-53dd-4732-b090-f293850c2989"/>
    <ds:schemaRef ds:uri="de26d076-c54c-4210-9ee1-315c82760e7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DF770C1-5124-45C6-BA4A-21F01D21DF4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Personalizado</PresentationFormat>
  <Slides>30</Slides>
  <Notes>0</Notes>
  <HiddenSlides>0</HiddenSlides>
  <ScaleCrop>false</ScaleCrop>
  <HeadingPairs>
    <vt:vector size="4" baseType="variant">
      <vt:variant>
        <vt:lpstr>Tema</vt:lpstr>
      </vt:variant>
      <vt:variant>
        <vt:i4>1</vt:i4>
      </vt:variant>
      <vt:variant>
        <vt:lpstr>Títulos de diapositiva</vt:lpstr>
      </vt:variant>
      <vt:variant>
        <vt:i4>30</vt:i4>
      </vt:variant>
    </vt:vector>
  </HeadingPairs>
  <TitlesOfParts>
    <vt:vector size="31" baseType="lpstr">
      <vt:lpstr>21_BasicWhite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Miguel Ángel Riaza</dc:creator>
  <cp:revision>9</cp:revision>
  <dcterms:modified xsi:type="dcterms:W3CDTF">2021-06-03T15:48:05Z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0x010100B359A176E8B9854AA3D01AE34ED232F3</vt:lpwstr>
  </property>
</Properties>
</file>